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4076" r:id="rId5"/>
  </p:sldMasterIdLst>
  <p:notesMasterIdLst>
    <p:notesMasterId r:id="rId49"/>
  </p:notesMasterIdLst>
  <p:sldIdLst>
    <p:sldId id="2323" r:id="rId6"/>
    <p:sldId id="2368" r:id="rId7"/>
    <p:sldId id="2327" r:id="rId8"/>
    <p:sldId id="2408" r:id="rId9"/>
    <p:sldId id="2413" r:id="rId10"/>
    <p:sldId id="2410" r:id="rId11"/>
    <p:sldId id="2411" r:id="rId12"/>
    <p:sldId id="2407" r:id="rId13"/>
    <p:sldId id="2406" r:id="rId14"/>
    <p:sldId id="2397" r:id="rId15"/>
    <p:sldId id="2398" r:id="rId16"/>
    <p:sldId id="2423" r:id="rId17"/>
    <p:sldId id="2400" r:id="rId18"/>
    <p:sldId id="2422" r:id="rId19"/>
    <p:sldId id="2421" r:id="rId20"/>
    <p:sldId id="2435" r:id="rId21"/>
    <p:sldId id="2399" r:id="rId22"/>
    <p:sldId id="2376" r:id="rId23"/>
    <p:sldId id="2419" r:id="rId24"/>
    <p:sldId id="2426" r:id="rId25"/>
    <p:sldId id="2425" r:id="rId26"/>
    <p:sldId id="2438" r:id="rId27"/>
    <p:sldId id="2424" r:id="rId28"/>
    <p:sldId id="2377" r:id="rId29"/>
    <p:sldId id="2378" r:id="rId30"/>
    <p:sldId id="2380" r:id="rId31"/>
    <p:sldId id="2381" r:id="rId32"/>
    <p:sldId id="2382" r:id="rId33"/>
    <p:sldId id="2405" r:id="rId34"/>
    <p:sldId id="2384" r:id="rId35"/>
    <p:sldId id="2385" r:id="rId36"/>
    <p:sldId id="2386" r:id="rId37"/>
    <p:sldId id="2387" r:id="rId38"/>
    <p:sldId id="2388" r:id="rId39"/>
    <p:sldId id="2389" r:id="rId40"/>
    <p:sldId id="2427" r:id="rId41"/>
    <p:sldId id="2390" r:id="rId42"/>
    <p:sldId id="2428" r:id="rId43"/>
    <p:sldId id="2433" r:id="rId44"/>
    <p:sldId id="2440" r:id="rId45"/>
    <p:sldId id="2443" r:id="rId46"/>
    <p:sldId id="2392" r:id="rId47"/>
    <p:sldId id="2434"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595959"/>
    <a:srgbClr val="FFFDFF"/>
    <a:srgbClr val="415367"/>
    <a:srgbClr val="D9DFE1"/>
    <a:srgbClr val="154F82"/>
    <a:srgbClr val="015287"/>
    <a:srgbClr val="F26D1B"/>
    <a:srgbClr val="E36619"/>
    <a:srgbClr val="E36A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D518B-DE23-4CA7-9FD3-C5BC3A1137B2}" v="6" dt="2021-10-19T17:36:12.7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2" autoAdjust="0"/>
    <p:restoredTop sz="93792" autoAdjust="0"/>
  </p:normalViewPr>
  <p:slideViewPr>
    <p:cSldViewPr snapToGrid="0">
      <p:cViewPr varScale="1">
        <p:scale>
          <a:sx n="67" d="100"/>
          <a:sy n="67" d="100"/>
        </p:scale>
        <p:origin x="620" y="44"/>
      </p:cViewPr>
      <p:guideLst/>
    </p:cSldViewPr>
  </p:slideViewPr>
  <p:outlineViewPr>
    <p:cViewPr>
      <p:scale>
        <a:sx n="33" d="100"/>
        <a:sy n="33" d="100"/>
      </p:scale>
      <p:origin x="0" y="-11784"/>
    </p:cViewPr>
  </p:outlineViewPr>
  <p:notesTextViewPr>
    <p:cViewPr>
      <p:scale>
        <a:sx n="3" d="2"/>
        <a:sy n="3" d="2"/>
      </p:scale>
      <p:origin x="0" y="0"/>
    </p:cViewPr>
  </p:notesTextViewPr>
  <p:sorterViewPr>
    <p:cViewPr>
      <p:scale>
        <a:sx n="100" d="100"/>
        <a:sy n="100" d="100"/>
      </p:scale>
      <p:origin x="0" y="-1670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viewProps" Target="view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wby, Jessica J." userId="8e69b36d-edd0-4a83-be6a-31fac975a0e0" providerId="ADAL" clId="{2B5D518B-DE23-4CA7-9FD3-C5BC3A1137B2}"/>
    <pc:docChg chg="undo custSel addSld delSld modSld">
      <pc:chgData name="Newby, Jessica J." userId="8e69b36d-edd0-4a83-be6a-31fac975a0e0" providerId="ADAL" clId="{2B5D518B-DE23-4CA7-9FD3-C5BC3A1137B2}" dt="2021-10-19T17:36:36.165" v="47" actId="47"/>
      <pc:docMkLst>
        <pc:docMk/>
      </pc:docMkLst>
      <pc:sldChg chg="delSp add del setBg delDesignElem">
        <pc:chgData name="Newby, Jessica J." userId="8e69b36d-edd0-4a83-be6a-31fac975a0e0" providerId="ADAL" clId="{2B5D518B-DE23-4CA7-9FD3-C5BC3A1137B2}" dt="2021-10-19T17:36:34.451" v="45" actId="47"/>
        <pc:sldMkLst>
          <pc:docMk/>
          <pc:sldMk cId="173442242" sldId="2439"/>
        </pc:sldMkLst>
        <pc:spChg chg="del">
          <ac:chgData name="Newby, Jessica J." userId="8e69b36d-edd0-4a83-be6a-31fac975a0e0" providerId="ADAL" clId="{2B5D518B-DE23-4CA7-9FD3-C5BC3A1137B2}" dt="2021-10-19T17:33:52.787" v="1"/>
          <ac:spMkLst>
            <pc:docMk/>
            <pc:sldMk cId="173442242" sldId="2439"/>
            <ac:spMk id="19" creationId="{04812C46-200A-4DEB-A05E-3ED6C68C2387}"/>
          </ac:spMkLst>
        </pc:spChg>
        <pc:spChg chg="del">
          <ac:chgData name="Newby, Jessica J." userId="8e69b36d-edd0-4a83-be6a-31fac975a0e0" providerId="ADAL" clId="{2B5D518B-DE23-4CA7-9FD3-C5BC3A1137B2}" dt="2021-10-19T17:33:52.787" v="1"/>
          <ac:spMkLst>
            <pc:docMk/>
            <pc:sldMk cId="173442242" sldId="2439"/>
            <ac:spMk id="20" creationId="{D1EA859B-E555-4109-94F3-6700E046E008}"/>
          </ac:spMkLst>
        </pc:spChg>
      </pc:sldChg>
      <pc:sldChg chg="addSp delSp modSp add del mod">
        <pc:chgData name="Newby, Jessica J." userId="8e69b36d-edd0-4a83-be6a-31fac975a0e0" providerId="ADAL" clId="{2B5D518B-DE23-4CA7-9FD3-C5BC3A1137B2}" dt="2021-10-19T17:36:35.306" v="46" actId="47"/>
        <pc:sldMkLst>
          <pc:docMk/>
          <pc:sldMk cId="3389939500" sldId="2441"/>
        </pc:sldMkLst>
        <pc:spChg chg="add del mod">
          <ac:chgData name="Newby, Jessica J." userId="8e69b36d-edd0-4a83-be6a-31fac975a0e0" providerId="ADAL" clId="{2B5D518B-DE23-4CA7-9FD3-C5BC3A1137B2}" dt="2021-10-19T17:34:24.498" v="6" actId="478"/>
          <ac:spMkLst>
            <pc:docMk/>
            <pc:sldMk cId="3389939500" sldId="2441"/>
            <ac:spMk id="3" creationId="{ECB6C342-2B8D-4FAB-8D7C-25A3F46A60E1}"/>
          </ac:spMkLst>
        </pc:spChg>
        <pc:spChg chg="del">
          <ac:chgData name="Newby, Jessica J." userId="8e69b36d-edd0-4a83-be6a-31fac975a0e0" providerId="ADAL" clId="{2B5D518B-DE23-4CA7-9FD3-C5BC3A1137B2}" dt="2021-10-19T17:34:28.921" v="8" actId="478"/>
          <ac:spMkLst>
            <pc:docMk/>
            <pc:sldMk cId="3389939500" sldId="2441"/>
            <ac:spMk id="4" creationId="{367EB486-8084-42E4-A43D-8CD36C030D01}"/>
          </ac:spMkLst>
        </pc:spChg>
        <pc:picChg chg="del">
          <ac:chgData name="Newby, Jessica J." userId="8e69b36d-edd0-4a83-be6a-31fac975a0e0" providerId="ADAL" clId="{2B5D518B-DE23-4CA7-9FD3-C5BC3A1137B2}" dt="2021-10-19T17:34:22.588" v="5" actId="478"/>
          <ac:picMkLst>
            <pc:docMk/>
            <pc:sldMk cId="3389939500" sldId="2441"/>
            <ac:picMk id="8" creationId="{14FFCD46-226E-4F47-94D9-3C97217AF99C}"/>
          </ac:picMkLst>
        </pc:picChg>
        <pc:picChg chg="del">
          <ac:chgData name="Newby, Jessica J." userId="8e69b36d-edd0-4a83-be6a-31fac975a0e0" providerId="ADAL" clId="{2B5D518B-DE23-4CA7-9FD3-C5BC3A1137B2}" dt="2021-10-19T17:34:26.386" v="7" actId="478"/>
          <ac:picMkLst>
            <pc:docMk/>
            <pc:sldMk cId="3389939500" sldId="2441"/>
            <ac:picMk id="18" creationId="{7E1593DF-0996-4271-8EC8-1B6FF7182BEC}"/>
          </ac:picMkLst>
        </pc:picChg>
      </pc:sldChg>
      <pc:sldChg chg="delSp add del setBg delDesignElem">
        <pc:chgData name="Newby, Jessica J." userId="8e69b36d-edd0-4a83-be6a-31fac975a0e0" providerId="ADAL" clId="{2B5D518B-DE23-4CA7-9FD3-C5BC3A1137B2}" dt="2021-10-19T17:36:36.165" v="47" actId="47"/>
        <pc:sldMkLst>
          <pc:docMk/>
          <pc:sldMk cId="2983181668" sldId="2442"/>
        </pc:sldMkLst>
        <pc:spChg chg="del">
          <ac:chgData name="Newby, Jessica J." userId="8e69b36d-edd0-4a83-be6a-31fac975a0e0" providerId="ADAL" clId="{2B5D518B-DE23-4CA7-9FD3-C5BC3A1137B2}" dt="2021-10-19T17:34:30.157" v="10"/>
          <ac:spMkLst>
            <pc:docMk/>
            <pc:sldMk cId="2983181668" sldId="2442"/>
            <ac:spMk id="19" creationId="{04812C46-200A-4DEB-A05E-3ED6C68C2387}"/>
          </ac:spMkLst>
        </pc:spChg>
        <pc:spChg chg="del">
          <ac:chgData name="Newby, Jessica J." userId="8e69b36d-edd0-4a83-be6a-31fac975a0e0" providerId="ADAL" clId="{2B5D518B-DE23-4CA7-9FD3-C5BC3A1137B2}" dt="2021-10-19T17:34:30.157" v="10"/>
          <ac:spMkLst>
            <pc:docMk/>
            <pc:sldMk cId="2983181668" sldId="2442"/>
            <ac:spMk id="20" creationId="{D1EA859B-E555-4109-94F3-6700E046E008}"/>
          </ac:spMkLst>
        </pc:spChg>
      </pc:sldChg>
      <pc:sldChg chg="addSp delSp modSp add mod modClrScheme delDesignElem chgLayout">
        <pc:chgData name="Newby, Jessica J." userId="8e69b36d-edd0-4a83-be6a-31fac975a0e0" providerId="ADAL" clId="{2B5D518B-DE23-4CA7-9FD3-C5BC3A1137B2}" dt="2021-10-19T17:36:24.030" v="43" actId="14100"/>
        <pc:sldMkLst>
          <pc:docMk/>
          <pc:sldMk cId="3650072997" sldId="2443"/>
        </pc:sldMkLst>
        <pc:spChg chg="add del mod">
          <ac:chgData name="Newby, Jessica J." userId="8e69b36d-edd0-4a83-be6a-31fac975a0e0" providerId="ADAL" clId="{2B5D518B-DE23-4CA7-9FD3-C5BC3A1137B2}" dt="2021-10-19T17:34:59.697" v="16" actId="478"/>
          <ac:spMkLst>
            <pc:docMk/>
            <pc:sldMk cId="3650072997" sldId="2443"/>
            <ac:spMk id="3" creationId="{DD442A98-2C42-40CC-AC87-8F5D4688C2EE}"/>
          </ac:spMkLst>
        </pc:spChg>
        <pc:spChg chg="del mod">
          <ac:chgData name="Newby, Jessica J." userId="8e69b36d-edd0-4a83-be6a-31fac975a0e0" providerId="ADAL" clId="{2B5D518B-DE23-4CA7-9FD3-C5BC3A1137B2}" dt="2021-10-19T17:35:06.789" v="19" actId="478"/>
          <ac:spMkLst>
            <pc:docMk/>
            <pc:sldMk cId="3650072997" sldId="2443"/>
            <ac:spMk id="4" creationId="{367EB486-8084-42E4-A43D-8CD36C030D01}"/>
          </ac:spMkLst>
        </pc:spChg>
        <pc:spChg chg="add del mod">
          <ac:chgData name="Newby, Jessica J." userId="8e69b36d-edd0-4a83-be6a-31fac975a0e0" providerId="ADAL" clId="{2B5D518B-DE23-4CA7-9FD3-C5BC3A1137B2}" dt="2021-10-19T17:35:30.191" v="23" actId="478"/>
          <ac:spMkLst>
            <pc:docMk/>
            <pc:sldMk cId="3650072997" sldId="2443"/>
            <ac:spMk id="7" creationId="{722FBE9E-3BAE-424F-BE3C-5319D9557F82}"/>
          </ac:spMkLst>
        </pc:spChg>
        <pc:spChg chg="add del mod ord">
          <ac:chgData name="Newby, Jessica J." userId="8e69b36d-edd0-4a83-be6a-31fac975a0e0" providerId="ADAL" clId="{2B5D518B-DE23-4CA7-9FD3-C5BC3A1137B2}" dt="2021-10-19T17:35:54.534" v="29" actId="478"/>
          <ac:spMkLst>
            <pc:docMk/>
            <pc:sldMk cId="3650072997" sldId="2443"/>
            <ac:spMk id="8" creationId="{2410E355-F222-45E7-8FF0-86A06E1EC3A0}"/>
          </ac:spMkLst>
        </pc:spChg>
        <pc:spChg chg="del">
          <ac:chgData name="Newby, Jessica J." userId="8e69b36d-edd0-4a83-be6a-31fac975a0e0" providerId="ADAL" clId="{2B5D518B-DE23-4CA7-9FD3-C5BC3A1137B2}" dt="2021-10-19T17:35:36.303" v="24" actId="700"/>
          <ac:spMkLst>
            <pc:docMk/>
            <pc:sldMk cId="3650072997" sldId="2443"/>
            <ac:spMk id="11" creationId="{04812C46-200A-4DEB-A05E-3ED6C68C2387}"/>
          </ac:spMkLst>
        </pc:spChg>
        <pc:spChg chg="add del mod ord">
          <ac:chgData name="Newby, Jessica J." userId="8e69b36d-edd0-4a83-be6a-31fac975a0e0" providerId="ADAL" clId="{2B5D518B-DE23-4CA7-9FD3-C5BC3A1137B2}" dt="2021-10-19T17:35:45.771" v="26" actId="478"/>
          <ac:spMkLst>
            <pc:docMk/>
            <pc:sldMk cId="3650072997" sldId="2443"/>
            <ac:spMk id="12" creationId="{C018C2D1-7999-4523-AA75-0246F2EBDE1F}"/>
          </ac:spMkLst>
        </pc:spChg>
        <pc:spChg chg="del">
          <ac:chgData name="Newby, Jessica J." userId="8e69b36d-edd0-4a83-be6a-31fac975a0e0" providerId="ADAL" clId="{2B5D518B-DE23-4CA7-9FD3-C5BC3A1137B2}" dt="2021-10-19T17:35:36.303" v="24" actId="700"/>
          <ac:spMkLst>
            <pc:docMk/>
            <pc:sldMk cId="3650072997" sldId="2443"/>
            <ac:spMk id="13" creationId="{D1EA859B-E555-4109-94F3-6700E046E008}"/>
          </ac:spMkLst>
        </pc:spChg>
        <pc:spChg chg="add del mod ord">
          <ac:chgData name="Newby, Jessica J." userId="8e69b36d-edd0-4a83-be6a-31fac975a0e0" providerId="ADAL" clId="{2B5D518B-DE23-4CA7-9FD3-C5BC3A1137B2}" dt="2021-10-19T17:35:55.936" v="30" actId="478"/>
          <ac:spMkLst>
            <pc:docMk/>
            <pc:sldMk cId="3650072997" sldId="2443"/>
            <ac:spMk id="14" creationId="{AF83D1CD-BA83-44D0-BBF2-C5AC67444DC9}"/>
          </ac:spMkLst>
        </pc:spChg>
        <pc:spChg chg="add mod">
          <ac:chgData name="Newby, Jessica J." userId="8e69b36d-edd0-4a83-be6a-31fac975a0e0" providerId="ADAL" clId="{2B5D518B-DE23-4CA7-9FD3-C5BC3A1137B2}" dt="2021-10-19T17:36:24.030" v="43" actId="14100"/>
          <ac:spMkLst>
            <pc:docMk/>
            <pc:sldMk cId="3650072997" sldId="2443"/>
            <ac:spMk id="18" creationId="{22F53CB7-E04D-45B2-AB3D-946C4476B371}"/>
          </ac:spMkLst>
        </pc:spChg>
        <pc:spChg chg="add">
          <ac:chgData name="Newby, Jessica J." userId="8e69b36d-edd0-4a83-be6a-31fac975a0e0" providerId="ADAL" clId="{2B5D518B-DE23-4CA7-9FD3-C5BC3A1137B2}" dt="2021-10-19T17:35:50.458" v="28" actId="26606"/>
          <ac:spMkLst>
            <pc:docMk/>
            <pc:sldMk cId="3650072997" sldId="2443"/>
            <ac:spMk id="19" creationId="{04812C46-200A-4DEB-A05E-3ED6C68C2387}"/>
          </ac:spMkLst>
        </pc:spChg>
        <pc:spChg chg="add">
          <ac:chgData name="Newby, Jessica J." userId="8e69b36d-edd0-4a83-be6a-31fac975a0e0" providerId="ADAL" clId="{2B5D518B-DE23-4CA7-9FD3-C5BC3A1137B2}" dt="2021-10-19T17:35:50.458" v="28" actId="26606"/>
          <ac:spMkLst>
            <pc:docMk/>
            <pc:sldMk cId="3650072997" sldId="2443"/>
            <ac:spMk id="21" creationId="{D1EA859B-E555-4109-94F3-6700E046E008}"/>
          </ac:spMkLst>
        </pc:spChg>
        <pc:picChg chg="del">
          <ac:chgData name="Newby, Jessica J." userId="8e69b36d-edd0-4a83-be6a-31fac975a0e0" providerId="ADAL" clId="{2B5D518B-DE23-4CA7-9FD3-C5BC3A1137B2}" dt="2021-10-19T17:34:52.810" v="12" actId="478"/>
          <ac:picMkLst>
            <pc:docMk/>
            <pc:sldMk cId="3650072997" sldId="2443"/>
            <ac:picMk id="6" creationId="{92C25F24-A6E4-4BD7-9A42-6656E5D69AE8}"/>
          </ac:picMkLst>
        </pc:picChg>
        <pc:picChg chg="del">
          <ac:chgData name="Newby, Jessica J." userId="8e69b36d-edd0-4a83-be6a-31fac975a0e0" providerId="ADAL" clId="{2B5D518B-DE23-4CA7-9FD3-C5BC3A1137B2}" dt="2021-10-19T17:35:03.474" v="17" actId="478"/>
          <ac:picMkLst>
            <pc:docMk/>
            <pc:sldMk cId="3650072997" sldId="2443"/>
            <ac:picMk id="9" creationId="{5915BE07-66E6-47C1-B6E2-BF09ECB6A333}"/>
          </ac:picMkLst>
        </pc:picChg>
        <pc:picChg chg="add del mod">
          <ac:chgData name="Newby, Jessica J." userId="8e69b36d-edd0-4a83-be6a-31fac975a0e0" providerId="ADAL" clId="{2B5D518B-DE23-4CA7-9FD3-C5BC3A1137B2}" dt="2021-10-19T17:35:50.458" v="28" actId="26606"/>
          <ac:picMkLst>
            <pc:docMk/>
            <pc:sldMk cId="3650072997" sldId="2443"/>
            <ac:picMk id="10" creationId="{821CB85E-8D1B-4286-95F5-717FAB77C808}"/>
          </ac:picMkLst>
        </pc:picChg>
        <pc:picChg chg="add mod">
          <ac:chgData name="Newby, Jessica J." userId="8e69b36d-edd0-4a83-be6a-31fac975a0e0" providerId="ADAL" clId="{2B5D518B-DE23-4CA7-9FD3-C5BC3A1137B2}" dt="2021-10-19T17:36:06.023" v="32" actId="1076"/>
          <ac:picMkLst>
            <pc:docMk/>
            <pc:sldMk cId="3650072997" sldId="2443"/>
            <ac:picMk id="17" creationId="{10D40CCB-D4D8-45D9-9B0D-1433E0020EFD}"/>
          </ac:picMkLst>
        </pc:picChg>
      </pc:sldChg>
      <pc:sldChg chg="new del">
        <pc:chgData name="Newby, Jessica J." userId="8e69b36d-edd0-4a83-be6a-31fac975a0e0" providerId="ADAL" clId="{2B5D518B-DE23-4CA7-9FD3-C5BC3A1137B2}" dt="2021-10-19T17:36:32.648" v="44" actId="47"/>
        <pc:sldMkLst>
          <pc:docMk/>
          <pc:sldMk cId="703106168" sldId="244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35C57A-796F-4EB4-BA9A-16B610F52AD6}" type="datetimeFigureOut">
              <a:rPr lang="en-US" smtClean="0"/>
              <a:t>10/12/2021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9AC517-F435-4A72-8770-D1F19AD338F9}" type="slidenum">
              <a:rPr lang="en-US" smtClean="0"/>
              <a:t>‹#›</a:t>
            </a:fld>
            <a:endParaRPr lang="en-US"/>
          </a:p>
        </p:txBody>
      </p:sp>
    </p:spTree>
    <p:extLst>
      <p:ext uri="{BB962C8B-B14F-4D97-AF65-F5344CB8AC3E}">
        <p14:creationId xmlns:p14="http://schemas.microsoft.com/office/powerpoint/2010/main" val="2648496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www.baltimoresun.com/maryland/baltimore-city/bs-md-ci-ransomware-email-20190529-story.html" TargetMode="External"/><Relationship Id="rId3" Type="http://schemas.openxmlformats.org/officeDocument/2006/relationships/hyperlink" Target="https://www.justice.gov/criminal-ccips/file/872771/download#:~:text=On%20average%2C%20more%20than%204%2C000,risk%20posed%20to%20your%20organization." TargetMode="External"/><Relationship Id="rId7" Type="http://schemas.openxmlformats.org/officeDocument/2006/relationships/hyperlink" Target="https://www.scmagazine.com/home/security-news/ransomware/ransomware-attack-cost-new-orleans-7-million-and-counting/"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securityintelligence.com/posts/threat-actors-targeted-industries-2020-finance-manufacturing-energy/" TargetMode="External"/><Relationship Id="rId5" Type="http://schemas.openxmlformats.org/officeDocument/2006/relationships/hyperlink" Target="https://www.businessinsider.com/cna-financial-hackers-40-million-ransom-cyberattack-2021-5" TargetMode="External"/><Relationship Id="rId4" Type="http://schemas.openxmlformats.org/officeDocument/2006/relationships/hyperlink" Target="https://www.sophos.com/en-us/medialibrary/pdfs/whitepaper/sophos-state-of-ransomware-2021-wp.pdf?cmp=120469" TargetMode="External"/><Relationship Id="rId9" Type="http://schemas.openxmlformats.org/officeDocument/2006/relationships/hyperlink" Target="https://www.varonis.com/blog/ransomware-statistics-2021/"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legis.nd.gov/cencode/t54c59-1.pdf#nameddest=54-59p1-01"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gcc02.safelinks.protection.outlook.com/?url=https%3A%2F%2Fnorthdakota.service-now.com%2Fpublic%3Fid%3Dsecurity_incident&amp;data=04%7C01%7Cjnewby%40nd.gov%7C102f48f7a62d40a4cc6508d95e9b397a%7C2dea0464da514a88bae2b3db94bc0c54%7C0%7C0%7C637644843075785402%7CUnknown%7CTWFpbGZsb3d8eyJWIjoiMC4wLjAwMDAiLCJQIjoiV2luMzIiLCJBTiI6Ik1haWwiLCJXVCI6Mn0%3D%7C1000&amp;sdata=hPP%2FFCsye6OVMBuuS0kDHdp20lnYP2gzV8P7jFxnoUM%3D&amp;reserved=0"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Analysis and Response - Use Case and Playbook Development, Incident Response, Forensics, Malware Analysis, Threat Hunting, Purple Teaming</a:t>
            </a:r>
          </a:p>
          <a:p>
            <a:endParaRPr lang="en-US" sz="1200" dirty="0"/>
          </a:p>
          <a:p>
            <a:r>
              <a:rPr lang="en-US" sz="1200" dirty="0"/>
              <a:t>Infrastructure - Asset Inventory, Security Tools Deployment and Support, Vulnerability Management, Endpoint/Network Protection and Detection, Log Management, Architecture</a:t>
            </a:r>
          </a:p>
          <a:p>
            <a:endParaRPr lang="en-US" sz="1200" dirty="0"/>
          </a:p>
          <a:p>
            <a:r>
              <a:rPr lang="en-US" sz="1200" dirty="0"/>
              <a:t>Active Defense – Penetration Testing, Web Application Testing, Exploitation Analysis, Threat Intelligence, Reverse Engineering, Content Engineering, Dark Web Monitoring, Automation, JCSOC</a:t>
            </a:r>
          </a:p>
        </p:txBody>
      </p:sp>
      <p:sp>
        <p:nvSpPr>
          <p:cNvPr id="4" name="Slide Number Placeholder 3"/>
          <p:cNvSpPr>
            <a:spLocks noGrp="1"/>
          </p:cNvSpPr>
          <p:nvPr>
            <p:ph type="sldNum" sz="quarter" idx="5"/>
          </p:nvPr>
        </p:nvSpPr>
        <p:spPr/>
        <p:txBody>
          <a:bodyPr/>
          <a:lstStyle/>
          <a:p>
            <a:fld id="{569AC517-F435-4A72-8770-D1F19AD338F9}" type="slidenum">
              <a:rPr lang="en-US" smtClean="0"/>
              <a:t>4</a:t>
            </a:fld>
            <a:endParaRPr lang="en-US"/>
          </a:p>
        </p:txBody>
      </p:sp>
    </p:spTree>
    <p:extLst>
      <p:ext uri="{BB962C8B-B14F-4D97-AF65-F5344CB8AC3E}">
        <p14:creationId xmlns:p14="http://schemas.microsoft.com/office/powerpoint/2010/main" val="2010152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AC517-F435-4A72-8770-D1F19AD338F9}" type="slidenum">
              <a:rPr lang="en-US" smtClean="0"/>
              <a:t>5</a:t>
            </a:fld>
            <a:endParaRPr lang="en-US"/>
          </a:p>
        </p:txBody>
      </p:sp>
    </p:spTree>
    <p:extLst>
      <p:ext uri="{BB962C8B-B14F-4D97-AF65-F5344CB8AC3E}">
        <p14:creationId xmlns:p14="http://schemas.microsoft.com/office/powerpoint/2010/main" val="1947428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569AC517-F435-4A72-8770-D1F19AD338F9}" type="slidenum">
              <a:rPr lang="en-US" smtClean="0"/>
              <a:t>6</a:t>
            </a:fld>
            <a:endParaRPr lang="en-US"/>
          </a:p>
        </p:txBody>
      </p:sp>
    </p:spTree>
    <p:extLst>
      <p:ext uri="{BB962C8B-B14F-4D97-AF65-F5344CB8AC3E}">
        <p14:creationId xmlns:p14="http://schemas.microsoft.com/office/powerpoint/2010/main" val="36012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AC517-F435-4A72-8770-D1F19AD338F9}" type="slidenum">
              <a:rPr lang="en-US" smtClean="0"/>
              <a:t>7</a:t>
            </a:fld>
            <a:endParaRPr lang="en-US"/>
          </a:p>
        </p:txBody>
      </p:sp>
    </p:spTree>
    <p:extLst>
      <p:ext uri="{BB962C8B-B14F-4D97-AF65-F5344CB8AC3E}">
        <p14:creationId xmlns:p14="http://schemas.microsoft.com/office/powerpoint/2010/main" val="4022630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AC517-F435-4A72-8770-D1F19AD338F9}" type="slidenum">
              <a:rPr lang="en-US" smtClean="0"/>
              <a:t>8</a:t>
            </a:fld>
            <a:endParaRPr lang="en-US"/>
          </a:p>
        </p:txBody>
      </p:sp>
    </p:spTree>
    <p:extLst>
      <p:ext uri="{BB962C8B-B14F-4D97-AF65-F5344CB8AC3E}">
        <p14:creationId xmlns:p14="http://schemas.microsoft.com/office/powerpoint/2010/main" val="39670675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Conti</a:t>
            </a:r>
          </a:p>
          <a:p>
            <a:pPr marL="171450" indent="-171450">
              <a:buFont typeface="Arial" panose="020B0604020202020204" pitchFamily="34" charset="0"/>
              <a:buChar char="•"/>
            </a:pPr>
            <a:r>
              <a:rPr lang="en-US" dirty="0" err="1"/>
              <a:t>Fuxsocy</a:t>
            </a:r>
            <a:endParaRPr lang="en-US" dirty="0"/>
          </a:p>
          <a:p>
            <a:pPr marL="171450" indent="-171450">
              <a:buFont typeface="Arial" panose="020B0604020202020204" pitchFamily="34" charset="0"/>
              <a:buChar char="•"/>
            </a:pPr>
            <a:r>
              <a:rPr lang="en-US" dirty="0" err="1"/>
              <a:t>Ryuk</a:t>
            </a:r>
            <a:endParaRPr lang="en-US" dirty="0"/>
          </a:p>
          <a:p>
            <a:pPr marL="171450" indent="-171450">
              <a:buFont typeface="Arial" panose="020B0604020202020204" pitchFamily="34" charset="0"/>
              <a:buChar char="•"/>
            </a:pPr>
            <a:r>
              <a:rPr lang="en-US" dirty="0"/>
              <a:t>Maze</a:t>
            </a:r>
          </a:p>
          <a:p>
            <a:pPr marL="171450" indent="-171450">
              <a:buFont typeface="Arial" panose="020B0604020202020204" pitchFamily="34" charset="0"/>
              <a:buChar char="•"/>
            </a:pPr>
            <a:r>
              <a:rPr lang="en-US" dirty="0" err="1"/>
              <a:t>REvil</a:t>
            </a:r>
            <a:endParaRPr lang="en-US" dirty="0"/>
          </a:p>
        </p:txBody>
      </p:sp>
      <p:sp>
        <p:nvSpPr>
          <p:cNvPr id="4" name="Slide Number Placeholder 3"/>
          <p:cNvSpPr>
            <a:spLocks noGrp="1"/>
          </p:cNvSpPr>
          <p:nvPr>
            <p:ph type="sldNum" sz="quarter" idx="5"/>
          </p:nvPr>
        </p:nvSpPr>
        <p:spPr/>
        <p:txBody>
          <a:bodyPr/>
          <a:lstStyle/>
          <a:p>
            <a:fld id="{569AC517-F435-4A72-8770-D1F19AD338F9}" type="slidenum">
              <a:rPr lang="en-US" smtClean="0"/>
              <a:t>9</a:t>
            </a:fld>
            <a:endParaRPr lang="en-US"/>
          </a:p>
        </p:txBody>
      </p:sp>
    </p:spTree>
    <p:extLst>
      <p:ext uri="{BB962C8B-B14F-4D97-AF65-F5344CB8AC3E}">
        <p14:creationId xmlns:p14="http://schemas.microsoft.com/office/powerpoint/2010/main" val="1911643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12234"/>
                </a:solidFill>
                <a:effectLst/>
                <a:latin typeface="proxima-nova"/>
              </a:rPr>
              <a:t>Since 2016, over </a:t>
            </a:r>
            <a:r>
              <a:rPr lang="en-US" b="0" i="0" u="none" strike="noStrike" dirty="0">
                <a:solidFill>
                  <a:srgbClr val="4A90E2"/>
                </a:solidFill>
                <a:effectLst/>
                <a:latin typeface="proxima-nova"/>
                <a:hlinkClick r:id="rId3"/>
              </a:rPr>
              <a:t>4,000 ransomware attacks</a:t>
            </a:r>
            <a:r>
              <a:rPr lang="en-US" b="0" i="0" dirty="0">
                <a:solidFill>
                  <a:srgbClr val="212234"/>
                </a:solidFill>
                <a:effectLst/>
                <a:latin typeface="proxima-nova"/>
              </a:rPr>
              <a:t> have happened daily in the U.S.</a:t>
            </a:r>
          </a:p>
          <a:p>
            <a:endParaRPr lang="en-US" b="0" i="0" dirty="0">
              <a:solidFill>
                <a:srgbClr val="212234"/>
              </a:solidFill>
              <a:effectLst/>
              <a:latin typeface="proxima-nov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12234"/>
                </a:solidFill>
                <a:effectLst/>
                <a:latin typeface="proxima-nova"/>
              </a:rPr>
              <a:t>37% of respondents’ organizations were affected by ransomware attacks in the last year. (</a:t>
            </a:r>
            <a:r>
              <a:rPr lang="en-US" b="0" i="0" u="none" strike="noStrike" dirty="0">
                <a:solidFill>
                  <a:srgbClr val="4A90E2"/>
                </a:solidFill>
                <a:effectLst/>
                <a:latin typeface="proxima-nova"/>
                <a:hlinkClick r:id="rId4"/>
              </a:rPr>
              <a:t>Sophos</a:t>
            </a:r>
            <a:r>
              <a:rPr lang="en-US" b="0" i="0" dirty="0">
                <a:solidFill>
                  <a:srgbClr val="212234"/>
                </a:solidFill>
                <a:effectLst/>
                <a:latin typeface="proxima-nova"/>
              </a:rPr>
              <a:t>, 2021)</a:t>
            </a:r>
          </a:p>
          <a:p>
            <a:endParaRPr lang="en-US" b="0" i="0" dirty="0">
              <a:solidFill>
                <a:srgbClr val="212234"/>
              </a:solidFill>
              <a:effectLst/>
              <a:latin typeface="proxima-nov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12234"/>
                </a:solidFill>
                <a:effectLst/>
                <a:latin typeface="proxima-nova"/>
              </a:rPr>
              <a:t>In 2021, the largest ransomware payout was made by an insurance company at $40 million, setting a world record. (</a:t>
            </a:r>
            <a:r>
              <a:rPr lang="en-US" b="0" i="0" u="none" strike="noStrike" dirty="0">
                <a:solidFill>
                  <a:srgbClr val="4A90E2"/>
                </a:solidFill>
                <a:effectLst/>
                <a:latin typeface="proxima-nova"/>
                <a:hlinkClick r:id="rId5"/>
              </a:rPr>
              <a:t>Business Insider</a:t>
            </a:r>
            <a:r>
              <a:rPr lang="en-US" b="0" i="0" dirty="0">
                <a:solidFill>
                  <a:srgbClr val="212234"/>
                </a:solidFill>
                <a:effectLst/>
                <a:latin typeface="proxima-nova"/>
              </a:rPr>
              <a:t>, 2021)</a:t>
            </a:r>
          </a:p>
          <a:p>
            <a:endParaRPr lang="en-US" b="0" i="0" dirty="0">
              <a:solidFill>
                <a:srgbClr val="212234"/>
              </a:solidFill>
              <a:effectLst/>
              <a:latin typeface="proxima-nov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12234"/>
                </a:solidFill>
                <a:effectLst/>
                <a:latin typeface="proxima-nova"/>
              </a:rPr>
              <a:t>In 2020, 33% of attacks on governmental bodies were ransomware (</a:t>
            </a:r>
            <a:r>
              <a:rPr lang="en-US" b="0" i="0" u="none" strike="noStrike" dirty="0">
                <a:solidFill>
                  <a:srgbClr val="4A90E2"/>
                </a:solidFill>
                <a:effectLst/>
                <a:latin typeface="proxima-nova"/>
                <a:hlinkClick r:id="rId6"/>
              </a:rPr>
              <a:t>Security Intelligence</a:t>
            </a:r>
            <a:r>
              <a:rPr lang="en-US" b="0" i="0" dirty="0">
                <a:solidFill>
                  <a:srgbClr val="212234"/>
                </a:solidFill>
                <a:effectLst/>
                <a:latin typeface="proxima-nova"/>
              </a:rPr>
              <a:t>, 2020)</a:t>
            </a:r>
          </a:p>
          <a:p>
            <a:endParaRPr lang="en-US" b="0" i="0" dirty="0">
              <a:solidFill>
                <a:srgbClr val="212234"/>
              </a:solidFill>
              <a:effectLst/>
              <a:latin typeface="proxima-nov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12234"/>
                </a:solidFill>
                <a:effectLst/>
                <a:latin typeface="proxima-nova"/>
              </a:rPr>
              <a:t>A ransomware attack against a Southern city in 2020 cost over $7 million. (</a:t>
            </a:r>
            <a:r>
              <a:rPr lang="en-US" b="0" i="0" u="none" strike="noStrike" dirty="0">
                <a:solidFill>
                  <a:srgbClr val="4A90E2"/>
                </a:solidFill>
                <a:effectLst/>
                <a:latin typeface="proxima-nova"/>
                <a:hlinkClick r:id="rId7"/>
              </a:rPr>
              <a:t>SC Magazine</a:t>
            </a:r>
            <a:r>
              <a:rPr lang="en-US" b="0" i="0" dirty="0">
                <a:solidFill>
                  <a:srgbClr val="212234"/>
                </a:solidFill>
                <a:effectLst/>
                <a:latin typeface="proxima-nova"/>
              </a:rPr>
              <a:t>, 2020) – New Orleans</a:t>
            </a:r>
          </a:p>
          <a:p>
            <a:endParaRPr lang="en-US" b="0" i="0" dirty="0">
              <a:solidFill>
                <a:srgbClr val="212234"/>
              </a:solidFill>
              <a:effectLst/>
              <a:latin typeface="proxima-nov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12234"/>
                </a:solidFill>
                <a:effectLst/>
                <a:latin typeface="proxima-nova"/>
              </a:rPr>
              <a:t>A ransomware attack struck an East coast city in 2019 and caused a loss of over $18 million. (</a:t>
            </a:r>
            <a:r>
              <a:rPr lang="en-US" b="0" i="0" u="none" strike="noStrike" dirty="0">
                <a:solidFill>
                  <a:srgbClr val="4A90E2"/>
                </a:solidFill>
                <a:effectLst/>
                <a:latin typeface="proxima-nova"/>
                <a:hlinkClick r:id="rId8"/>
              </a:rPr>
              <a:t>Baltimore Sun</a:t>
            </a:r>
            <a:r>
              <a:rPr lang="en-US" b="0" i="0" dirty="0">
                <a:solidFill>
                  <a:srgbClr val="212234"/>
                </a:solidFill>
                <a:effectLst/>
                <a:latin typeface="proxima-nova"/>
              </a:rPr>
              <a:t>, 2019) </a:t>
            </a:r>
            <a:r>
              <a:rPr lang="en-US" b="0" i="0">
                <a:solidFill>
                  <a:srgbClr val="212234"/>
                </a:solidFill>
                <a:effectLst/>
                <a:latin typeface="proxima-nova"/>
              </a:rPr>
              <a:t>- Baltimore</a:t>
            </a:r>
            <a:endParaRPr lang="en-US" b="0" i="0" dirty="0">
              <a:solidFill>
                <a:srgbClr val="212234"/>
              </a:solidFill>
              <a:effectLst/>
              <a:latin typeface="proxima-nov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212234"/>
              </a:solidFill>
              <a:effectLst/>
              <a:latin typeface="proxima-nov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9"/>
              </a:rPr>
              <a:t>81 Ransomware Statistics, Data, Trends and Facts for 2021 | Varonis</a:t>
            </a:r>
            <a:endParaRPr lang="en-US" b="0" i="0" dirty="0">
              <a:solidFill>
                <a:srgbClr val="212234"/>
              </a:solidFill>
              <a:effectLst/>
              <a:latin typeface="proxima-nova"/>
            </a:endParaRPr>
          </a:p>
          <a:p>
            <a:endParaRPr lang="en-US" dirty="0"/>
          </a:p>
          <a:p>
            <a:endParaRPr lang="en-US" dirty="0"/>
          </a:p>
        </p:txBody>
      </p:sp>
      <p:sp>
        <p:nvSpPr>
          <p:cNvPr id="4" name="Slide Number Placeholder 3"/>
          <p:cNvSpPr>
            <a:spLocks noGrp="1"/>
          </p:cNvSpPr>
          <p:nvPr>
            <p:ph type="sldNum" sz="quarter" idx="5"/>
          </p:nvPr>
        </p:nvSpPr>
        <p:spPr/>
        <p:txBody>
          <a:bodyPr/>
          <a:lstStyle/>
          <a:p>
            <a:fld id="{569AC517-F435-4A72-8770-D1F19AD338F9}" type="slidenum">
              <a:rPr lang="en-US" smtClean="0"/>
              <a:t>10</a:t>
            </a:fld>
            <a:endParaRPr lang="en-US"/>
          </a:p>
        </p:txBody>
      </p:sp>
    </p:spTree>
    <p:extLst>
      <p:ext uri="{BB962C8B-B14F-4D97-AF65-F5344CB8AC3E}">
        <p14:creationId xmlns:p14="http://schemas.microsoft.com/office/powerpoint/2010/main" val="14220862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Monetization – There is a very well-developed money ecosystem around these attacks. </a:t>
            </a:r>
          </a:p>
          <a:p>
            <a:endParaRPr lang="en-US" dirty="0"/>
          </a:p>
          <a:p>
            <a:r>
              <a:rPr lang="en-US" dirty="0"/>
              <a:t>For example:</a:t>
            </a:r>
          </a:p>
          <a:p>
            <a:pPr marL="171450" indent="-171450">
              <a:buFont typeface="Arial" panose="020B0604020202020204" pitchFamily="34" charset="0"/>
              <a:buChar char="•"/>
            </a:pPr>
            <a:r>
              <a:rPr lang="en-US" dirty="0"/>
              <a:t>monetization of obtaining initial access to a device</a:t>
            </a:r>
          </a:p>
          <a:p>
            <a:pPr marL="171450" indent="-171450">
              <a:buFont typeface="Arial" panose="020B0604020202020204" pitchFamily="34" charset="0"/>
              <a:buChar char="•"/>
            </a:pPr>
            <a:r>
              <a:rPr lang="en-US" dirty="0"/>
              <a:t>monetization of selling that access</a:t>
            </a:r>
          </a:p>
          <a:p>
            <a:pPr marL="171450" indent="-171450">
              <a:buFont typeface="Arial" panose="020B0604020202020204" pitchFamily="34" charset="0"/>
              <a:buChar char="•"/>
            </a:pPr>
            <a:r>
              <a:rPr lang="en-US" dirty="0"/>
              <a:t>monetization of marketplaces to buy and sell access to organization’s networks</a:t>
            </a:r>
          </a:p>
          <a:p>
            <a:pPr marL="171450" indent="-171450">
              <a:buFont typeface="Arial" panose="020B0604020202020204" pitchFamily="34" charset="0"/>
              <a:buChar char="•"/>
            </a:pPr>
            <a:r>
              <a:rPr lang="en-US" dirty="0"/>
              <a:t>monetization of buying/selling offensive tools to add malicious macros to office documents or tools to evade AV/</a:t>
            </a:r>
            <a:r>
              <a:rPr lang="en-US" dirty="0" err="1"/>
              <a:t>EDR</a:t>
            </a:r>
            <a:r>
              <a:rPr lang="en-US" dirty="0"/>
              <a:t> solutions</a:t>
            </a:r>
          </a:p>
          <a:p>
            <a:pPr marL="171450" indent="-171450">
              <a:buFont typeface="Arial" panose="020B0604020202020204" pitchFamily="34" charset="0"/>
              <a:buChar char="•"/>
            </a:pPr>
            <a:r>
              <a:rPr lang="en-US" dirty="0"/>
              <a:t>monetization of selling and reselling remote access trojans and botnets</a:t>
            </a:r>
          </a:p>
          <a:p>
            <a:pPr marL="171450" indent="-171450">
              <a:buFont typeface="Arial" panose="020B0604020202020204" pitchFamily="34" charset="0"/>
              <a:buChar char="•"/>
            </a:pPr>
            <a:r>
              <a:rPr lang="en-US" dirty="0"/>
              <a:t>monetization of selling ransomware software and ransomware-as-a-service platforms</a:t>
            </a:r>
          </a:p>
          <a:p>
            <a:pPr marL="171450" indent="-171450">
              <a:buFont typeface="Arial" panose="020B0604020202020204" pitchFamily="34" charset="0"/>
              <a:buChar char="•"/>
            </a:pPr>
            <a:r>
              <a:rPr lang="en-US" dirty="0"/>
              <a:t>monetization of hiring developers and staff for developing all of the above tools and platforms</a:t>
            </a:r>
          </a:p>
          <a:p>
            <a:endParaRPr lang="en-US" dirty="0"/>
          </a:p>
        </p:txBody>
      </p:sp>
      <p:sp>
        <p:nvSpPr>
          <p:cNvPr id="4" name="Slide Number Placeholder 3"/>
          <p:cNvSpPr>
            <a:spLocks noGrp="1"/>
          </p:cNvSpPr>
          <p:nvPr>
            <p:ph type="sldNum" sz="quarter" idx="5"/>
          </p:nvPr>
        </p:nvSpPr>
        <p:spPr/>
        <p:txBody>
          <a:bodyPr/>
          <a:lstStyle/>
          <a:p>
            <a:fld id="{569AC517-F435-4A72-8770-D1F19AD338F9}" type="slidenum">
              <a:rPr lang="en-US" smtClean="0"/>
              <a:t>11</a:t>
            </a:fld>
            <a:endParaRPr lang="en-US"/>
          </a:p>
        </p:txBody>
      </p:sp>
    </p:spTree>
    <p:extLst>
      <p:ext uri="{BB962C8B-B14F-4D97-AF65-F5344CB8AC3E}">
        <p14:creationId xmlns:p14="http://schemas.microsoft.com/office/powerpoint/2010/main" val="33178607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actual phishing email received last week by a City Auditor. An untold number of emails like this one are being sent to unsuspecting receipts every day in North Dakota.</a:t>
            </a:r>
          </a:p>
          <a:p>
            <a:endParaRPr lang="en-US" dirty="0"/>
          </a:p>
        </p:txBody>
      </p:sp>
      <p:sp>
        <p:nvSpPr>
          <p:cNvPr id="4" name="Slide Number Placeholder 3"/>
          <p:cNvSpPr>
            <a:spLocks noGrp="1"/>
          </p:cNvSpPr>
          <p:nvPr>
            <p:ph type="sldNum" sz="quarter" idx="5"/>
          </p:nvPr>
        </p:nvSpPr>
        <p:spPr/>
        <p:txBody>
          <a:bodyPr/>
          <a:lstStyle/>
          <a:p>
            <a:fld id="{569AC517-F435-4A72-8770-D1F19AD338F9}" type="slidenum">
              <a:rPr lang="en-US" smtClean="0"/>
              <a:t>13</a:t>
            </a:fld>
            <a:endParaRPr lang="en-US"/>
          </a:p>
        </p:txBody>
      </p:sp>
    </p:spTree>
    <p:extLst>
      <p:ext uri="{BB962C8B-B14F-4D97-AF65-F5344CB8AC3E}">
        <p14:creationId xmlns:p14="http://schemas.microsoft.com/office/powerpoint/2010/main" val="3116459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28600">
              <a:lnSpc>
                <a:spcPct val="90000"/>
              </a:lnSpc>
              <a:spcAft>
                <a:spcPts val="600"/>
              </a:spcAft>
              <a:buFont typeface="Arial" panose="020B0604020202020204" pitchFamily="34" charset="0"/>
              <a:buChar char="•"/>
            </a:pPr>
            <a:r>
              <a:rPr lang="en-US" dirty="0"/>
              <a:t>Type of social engineering attack that uses email to fool you into taking an action you should not take, such as </a:t>
            </a:r>
          </a:p>
          <a:p>
            <a:pPr marL="742928" lvl="1" indent="-228600">
              <a:lnSpc>
                <a:spcPct val="90000"/>
              </a:lnSpc>
              <a:spcAft>
                <a:spcPts val="600"/>
              </a:spcAft>
              <a:buFont typeface="Arial" panose="020B0604020202020204" pitchFamily="34" charset="0"/>
              <a:buChar char="•"/>
            </a:pPr>
            <a:r>
              <a:rPr lang="en-US" dirty="0"/>
              <a:t>Clicking on a malicious link</a:t>
            </a:r>
          </a:p>
          <a:p>
            <a:pPr marL="742928" lvl="1" indent="-228600">
              <a:lnSpc>
                <a:spcPct val="90000"/>
              </a:lnSpc>
              <a:spcAft>
                <a:spcPts val="600"/>
              </a:spcAft>
              <a:buFont typeface="Arial" panose="020B0604020202020204" pitchFamily="34" charset="0"/>
              <a:buChar char="•"/>
            </a:pPr>
            <a:r>
              <a:rPr lang="en-US" dirty="0"/>
              <a:t>Sharing your password</a:t>
            </a:r>
          </a:p>
          <a:p>
            <a:pPr marL="742928" lvl="1" indent="-228600">
              <a:lnSpc>
                <a:spcPct val="90000"/>
              </a:lnSpc>
              <a:spcAft>
                <a:spcPts val="600"/>
              </a:spcAft>
              <a:buFont typeface="Arial" panose="020B0604020202020204" pitchFamily="34" charset="0"/>
              <a:buChar char="•"/>
            </a:pPr>
            <a:r>
              <a:rPr lang="en-US" dirty="0"/>
              <a:t>Opening an infected email attachment.</a:t>
            </a:r>
          </a:p>
          <a:p>
            <a:pPr marL="285750" indent="-228600">
              <a:lnSpc>
                <a:spcPct val="90000"/>
              </a:lnSpc>
              <a:spcAft>
                <a:spcPts val="600"/>
              </a:spcAft>
              <a:buFont typeface="Arial" panose="020B0604020202020204" pitchFamily="34" charset="0"/>
              <a:buChar char="•"/>
            </a:pPr>
            <a:r>
              <a:rPr lang="en-US" dirty="0"/>
              <a:t>Phishing emails can be very convincing and often utilizes emotional triggers to create a sense of urgency or spark your curiosity.</a:t>
            </a:r>
          </a:p>
          <a:p>
            <a:endParaRPr lang="en-US" dirty="0"/>
          </a:p>
        </p:txBody>
      </p:sp>
      <p:sp>
        <p:nvSpPr>
          <p:cNvPr id="4" name="Slide Number Placeholder 3"/>
          <p:cNvSpPr>
            <a:spLocks noGrp="1"/>
          </p:cNvSpPr>
          <p:nvPr>
            <p:ph type="sldNum" sz="quarter" idx="5"/>
          </p:nvPr>
        </p:nvSpPr>
        <p:spPr/>
        <p:txBody>
          <a:bodyPr/>
          <a:lstStyle/>
          <a:p>
            <a:fld id="{569AC517-F435-4A72-8770-D1F19AD338F9}" type="slidenum">
              <a:rPr lang="en-US" smtClean="0"/>
              <a:t>14</a:t>
            </a:fld>
            <a:endParaRPr lang="en-US"/>
          </a:p>
        </p:txBody>
      </p:sp>
    </p:spTree>
    <p:extLst>
      <p:ext uri="{BB962C8B-B14F-4D97-AF65-F5344CB8AC3E}">
        <p14:creationId xmlns:p14="http://schemas.microsoft.com/office/powerpoint/2010/main" val="3333474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Remember your training! Look for red flags in emails. Will be working with Service Desk to share a hand-out on Social Engineering Red Flags.</a:t>
            </a:r>
          </a:p>
          <a:p>
            <a:endParaRPr lang="en-US" sz="1200" dirty="0"/>
          </a:p>
          <a:p>
            <a:r>
              <a:rPr lang="en-US" sz="1200" dirty="0"/>
              <a:t>FROM </a:t>
            </a:r>
          </a:p>
          <a:p>
            <a:pPr marL="171450" indent="-171450">
              <a:buFont typeface="Arial" panose="020B0604020202020204" pitchFamily="34" charset="0"/>
              <a:buChar char="•"/>
            </a:pPr>
            <a:r>
              <a:rPr lang="en-US" sz="1200" dirty="0"/>
              <a:t>I don’t recognize the sender’s email address as someone I ordinarily communicate with. </a:t>
            </a:r>
          </a:p>
          <a:p>
            <a:pPr marL="171450" indent="-171450">
              <a:buFont typeface="Arial" panose="020B0604020202020204" pitchFamily="34" charset="0"/>
              <a:buChar char="•"/>
            </a:pPr>
            <a:r>
              <a:rPr lang="en-US" sz="1200" dirty="0"/>
              <a:t>This email is from someone outside my organization and it’s not related to my job responsibilities. </a:t>
            </a:r>
          </a:p>
          <a:p>
            <a:pPr marL="171450" indent="-171450">
              <a:buFont typeface="Arial" panose="020B0604020202020204" pitchFamily="34" charset="0"/>
              <a:buChar char="•"/>
            </a:pPr>
            <a:r>
              <a:rPr lang="en-US" sz="1200" dirty="0"/>
              <a:t>This email was sent from someone inside the organization or from a customer, vendor, or partner and is very unusual or out of character. </a:t>
            </a:r>
          </a:p>
          <a:p>
            <a:pPr marL="171450" indent="-171450">
              <a:buFont typeface="Arial" panose="020B0604020202020204" pitchFamily="34" charset="0"/>
              <a:buChar char="•"/>
            </a:pPr>
            <a:r>
              <a:rPr lang="en-US" sz="1200" dirty="0"/>
              <a:t>Is the sender’s email address from a suspicious domain (like micorsoft-support.com)? </a:t>
            </a:r>
          </a:p>
          <a:p>
            <a:pPr marL="171450" indent="-171450">
              <a:buFont typeface="Arial" panose="020B0604020202020204" pitchFamily="34" charset="0"/>
              <a:buChar char="•"/>
            </a:pPr>
            <a:r>
              <a:rPr lang="en-US" sz="1200" dirty="0"/>
              <a:t>I don’t know the sender personally and they were not vouched for by someone I trust. </a:t>
            </a:r>
          </a:p>
          <a:p>
            <a:pPr marL="171450" indent="-171450">
              <a:buFont typeface="Arial" panose="020B0604020202020204" pitchFamily="34" charset="0"/>
              <a:buChar char="•"/>
            </a:pPr>
            <a:r>
              <a:rPr lang="en-US" sz="1200" dirty="0"/>
              <a:t>I don’t have a business relationship nor any past communications with the sender. </a:t>
            </a:r>
          </a:p>
          <a:p>
            <a:pPr marL="171450" indent="-171450">
              <a:buFont typeface="Arial" panose="020B0604020202020204" pitchFamily="34" charset="0"/>
              <a:buChar char="•"/>
            </a:pPr>
            <a:r>
              <a:rPr lang="en-US" sz="1200" dirty="0"/>
              <a:t>This is an unexpected or unusual email with an embedded hyperlink or an attachment from someone I haven’t communicated with recently. </a:t>
            </a:r>
          </a:p>
          <a:p>
            <a:pPr marL="171450" indent="-171450">
              <a:buFont typeface="Arial" panose="020B0604020202020204" pitchFamily="34" charset="0"/>
              <a:buChar char="•"/>
            </a:pPr>
            <a:endParaRPr lang="en-US" sz="1200" dirty="0"/>
          </a:p>
          <a:p>
            <a:r>
              <a:rPr lang="en-US" sz="1200" dirty="0"/>
              <a:t>TO </a:t>
            </a:r>
          </a:p>
          <a:p>
            <a:pPr marL="171450" indent="-171450">
              <a:buFont typeface="Arial" panose="020B0604020202020204" pitchFamily="34" charset="0"/>
              <a:buChar char="•"/>
            </a:pPr>
            <a:r>
              <a:rPr lang="en-US" sz="1200" dirty="0"/>
              <a:t>I was cc’d on an email sent to one or more people, but I don’t personally know the other people it was sent to. </a:t>
            </a:r>
          </a:p>
          <a:p>
            <a:pPr marL="171450" indent="-171450">
              <a:buFont typeface="Arial" panose="020B0604020202020204" pitchFamily="34" charset="0"/>
              <a:buChar char="•"/>
            </a:pPr>
            <a:r>
              <a:rPr lang="en-US" sz="1200" dirty="0"/>
              <a:t>I received an email that was also sent to an unusual mix of people. For instance, it might be sent to a random group of people at my organization whose last names start with the same letter, or a whole list of unrelated addresses. </a:t>
            </a:r>
          </a:p>
          <a:p>
            <a:pPr marL="0" indent="0">
              <a:buFont typeface="Arial" panose="020B0604020202020204" pitchFamily="34" charset="0"/>
              <a:buNone/>
            </a:pPr>
            <a:endParaRPr lang="en-US" sz="1200" dirty="0"/>
          </a:p>
          <a:p>
            <a:r>
              <a:rPr lang="en-US" sz="1200" dirty="0"/>
              <a:t>HYPERLINKS </a:t>
            </a:r>
          </a:p>
          <a:p>
            <a:pPr marL="171450" indent="-171450">
              <a:buFont typeface="Arial" panose="020B0604020202020204" pitchFamily="34" charset="0"/>
              <a:buChar char="•"/>
            </a:pPr>
            <a:r>
              <a:rPr lang="en-US" sz="1200" dirty="0"/>
              <a:t>I hover my mouse over a hyperlink that’s displayed in the email message, but the link-to address is for a different website. (This is a big red flag.) </a:t>
            </a:r>
          </a:p>
          <a:p>
            <a:pPr marL="171450" indent="-171450">
              <a:buFont typeface="Arial" panose="020B0604020202020204" pitchFamily="34" charset="0"/>
              <a:buChar char="•"/>
            </a:pPr>
            <a:r>
              <a:rPr lang="en-US" sz="1200" dirty="0"/>
              <a:t>I received an email that only has long hyperlinks with no further information, and the rest of the email is completely blank. </a:t>
            </a:r>
          </a:p>
          <a:p>
            <a:pPr marL="171450" indent="-171450">
              <a:buFont typeface="Arial" panose="020B0604020202020204" pitchFamily="34" charset="0"/>
              <a:buChar char="•"/>
            </a:pPr>
            <a:r>
              <a:rPr lang="en-US" sz="1200" dirty="0"/>
              <a:t>I received an email with a hyperlink that is a misspelling of a known website. For instance, www.bankofarnerica.com — the “m” is really two characters — “r” and “n.” </a:t>
            </a:r>
          </a:p>
          <a:p>
            <a:pPr marL="0" indent="0">
              <a:buFont typeface="Arial" panose="020B0604020202020204" pitchFamily="34" charset="0"/>
              <a:buNone/>
            </a:pPr>
            <a:endParaRPr lang="en-US" sz="1200" dirty="0"/>
          </a:p>
          <a:p>
            <a:r>
              <a:rPr lang="en-US" sz="1200" dirty="0"/>
              <a:t>DATE </a:t>
            </a:r>
          </a:p>
          <a:p>
            <a:pPr marL="171450" indent="-171450">
              <a:buFont typeface="Arial" panose="020B0604020202020204" pitchFamily="34" charset="0"/>
              <a:buChar char="•"/>
            </a:pPr>
            <a:r>
              <a:rPr lang="en-US" sz="1200" dirty="0"/>
              <a:t>Did I receive an email that I normally would get during regular business hours, but it was sent at an unusual time like 3 a.m.? </a:t>
            </a:r>
          </a:p>
          <a:p>
            <a:pPr marL="0" indent="0">
              <a:buFont typeface="Arial" panose="020B0604020202020204" pitchFamily="34" charset="0"/>
              <a:buNone/>
            </a:pPr>
            <a:endParaRPr lang="en-US" sz="1200" dirty="0"/>
          </a:p>
          <a:p>
            <a:r>
              <a:rPr lang="en-US" sz="1200" dirty="0"/>
              <a:t>SUBJECT </a:t>
            </a:r>
          </a:p>
          <a:p>
            <a:pPr marL="171450" indent="-171450">
              <a:buFont typeface="Arial" panose="020B0604020202020204" pitchFamily="34" charset="0"/>
              <a:buChar char="•"/>
            </a:pPr>
            <a:r>
              <a:rPr lang="en-US" sz="1200" dirty="0"/>
              <a:t>Did I get an email with a subject line that is irrelevant or does not match the message content? </a:t>
            </a:r>
          </a:p>
          <a:p>
            <a:pPr marL="171450" indent="-171450">
              <a:buFont typeface="Arial" panose="020B0604020202020204" pitchFamily="34" charset="0"/>
              <a:buChar char="•"/>
            </a:pPr>
            <a:r>
              <a:rPr lang="en-US" sz="1200" dirty="0"/>
              <a:t>Is the email message a reply to something I never sent or requested? </a:t>
            </a:r>
          </a:p>
          <a:p>
            <a:pPr marL="0" indent="0">
              <a:buFont typeface="Arial" panose="020B0604020202020204" pitchFamily="34" charset="0"/>
              <a:buNone/>
            </a:pPr>
            <a:endParaRPr lang="en-US" sz="1200" dirty="0"/>
          </a:p>
          <a:p>
            <a:r>
              <a:rPr lang="en-US" sz="1200" dirty="0"/>
              <a:t>ATTACHMENTS </a:t>
            </a:r>
          </a:p>
          <a:p>
            <a:pPr marL="171450" indent="-171450">
              <a:buFont typeface="Arial" panose="020B0604020202020204" pitchFamily="34" charset="0"/>
              <a:buChar char="•"/>
            </a:pPr>
            <a:r>
              <a:rPr lang="en-US" sz="1200" dirty="0"/>
              <a:t>The sender included an email attachment that I was not expecting or that makes no sense in relation to the email message. (This sender doesn’t ordinarily send me this type of attachment.) </a:t>
            </a:r>
          </a:p>
          <a:p>
            <a:pPr marL="171450" indent="-171450">
              <a:buFont typeface="Arial" panose="020B0604020202020204" pitchFamily="34" charset="0"/>
              <a:buChar char="•"/>
            </a:pPr>
            <a:r>
              <a:rPr lang="en-US" sz="1200" dirty="0"/>
              <a:t>I see an attachment with a possibly dangerous file type. </a:t>
            </a:r>
          </a:p>
          <a:p>
            <a:pPr marL="0" indent="0">
              <a:buFont typeface="Arial" panose="020B0604020202020204" pitchFamily="34" charset="0"/>
              <a:buNone/>
            </a:pPr>
            <a:endParaRPr lang="en-US" sz="1200" dirty="0"/>
          </a:p>
          <a:p>
            <a:r>
              <a:rPr lang="en-US" sz="1200" dirty="0"/>
              <a:t>CONTENT </a:t>
            </a:r>
          </a:p>
          <a:p>
            <a:pPr marL="171450" indent="-171450">
              <a:buFont typeface="Arial" panose="020B0604020202020204" pitchFamily="34" charset="0"/>
              <a:buChar char="•"/>
            </a:pPr>
            <a:r>
              <a:rPr lang="en-US" sz="1200" dirty="0"/>
              <a:t>Is the sender asking me to click on a link or open an attachment to avoid a negative consequence or to gain something of value? </a:t>
            </a:r>
          </a:p>
          <a:p>
            <a:pPr marL="171450" indent="-171450">
              <a:buFont typeface="Arial" panose="020B0604020202020204" pitchFamily="34" charset="0"/>
              <a:buChar char="•"/>
            </a:pPr>
            <a:r>
              <a:rPr lang="en-US" sz="1200" dirty="0"/>
              <a:t>Is the email out of the ordinary, or does it have bad grammar or spelling errors? </a:t>
            </a:r>
          </a:p>
          <a:p>
            <a:pPr marL="171450" indent="-171450">
              <a:buFont typeface="Arial" panose="020B0604020202020204" pitchFamily="34" charset="0"/>
              <a:buChar char="•"/>
            </a:pPr>
            <a:r>
              <a:rPr lang="en-US" sz="1200" dirty="0"/>
              <a:t>Is the sender asking me to click a link or open up an attachment that seems odd or illogical? </a:t>
            </a:r>
          </a:p>
          <a:p>
            <a:pPr marL="171450" indent="-171450">
              <a:buFont typeface="Arial" panose="020B0604020202020204" pitchFamily="34" charset="0"/>
              <a:buChar char="•"/>
            </a:pPr>
            <a:r>
              <a:rPr lang="en-US" sz="1200" dirty="0"/>
              <a:t>Do I have an uncomfortable gut feeling about the sender’s request to open an attachment or click a link? </a:t>
            </a:r>
          </a:p>
          <a:p>
            <a:pPr marL="171450" indent="-171450">
              <a:buFont typeface="Arial" panose="020B0604020202020204" pitchFamily="34" charset="0"/>
              <a:buChar char="•"/>
            </a:pPr>
            <a:r>
              <a:rPr lang="en-US" sz="1200" dirty="0"/>
              <a:t>Is the email asking me to look at a compromising or embarrassing picture of myself or someone I know?</a:t>
            </a:r>
          </a:p>
        </p:txBody>
      </p:sp>
      <p:sp>
        <p:nvSpPr>
          <p:cNvPr id="4" name="Slide Number Placeholder 3"/>
          <p:cNvSpPr>
            <a:spLocks noGrp="1"/>
          </p:cNvSpPr>
          <p:nvPr>
            <p:ph type="sldNum" sz="quarter" idx="5"/>
          </p:nvPr>
        </p:nvSpPr>
        <p:spPr/>
        <p:txBody>
          <a:bodyPr/>
          <a:lstStyle/>
          <a:p>
            <a:fld id="{3C1A31D5-59AE-914B-B6B8-D3FB1071DEDB}" type="slidenum">
              <a:rPr lang="en-US" smtClean="0"/>
              <a:pPr/>
              <a:t>15</a:t>
            </a:fld>
            <a:endParaRPr lang="en-US" dirty="0"/>
          </a:p>
        </p:txBody>
      </p:sp>
    </p:spTree>
    <p:extLst>
      <p:ext uri="{BB962C8B-B14F-4D97-AF65-F5344CB8AC3E}">
        <p14:creationId xmlns:p14="http://schemas.microsoft.com/office/powerpoint/2010/main" val="23853090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Some red flags- the “To” didn’t list the city auditor’s email account. This is likely because this same phishing email and attachment was sent to a large group of people, who were blind CC. Blind CC is used for very legitimate proposes, like sending a public notification to larger group of interested individuals. But an invoice would be specific to a single entity, so there is no good reason to send it this way. </a:t>
            </a:r>
          </a:p>
          <a:p>
            <a:endParaRPr lang="en-US" dirty="0"/>
          </a:p>
          <a:p>
            <a:r>
              <a:rPr lang="en-US" dirty="0"/>
              <a:t>Another red flag – “please do not hesitate to contact us”, but no contact information was provided.</a:t>
            </a:r>
          </a:p>
          <a:p>
            <a:endParaRPr lang="en-US" dirty="0"/>
          </a:p>
          <a:p>
            <a:r>
              <a:rPr lang="en-US" dirty="0"/>
              <a:t>On this specific email, once the attachment is opened, it takes the victim to a Microsoft log in page that prompts the user to provide their username and password. Then, the last step of this attack is a payment portal, that presents a realistic appearing invoice, typically for a fairly small dollar amount and place to provide credit card information. </a:t>
            </a:r>
          </a:p>
          <a:p>
            <a:endParaRPr lang="en-US" dirty="0"/>
          </a:p>
          <a:p>
            <a:r>
              <a:rPr lang="en-US" dirty="0"/>
              <a:t>So what is this attacker after? In this scenario, the attacker is very hopeful that you will provide a credit card number. However, even if you don’t provide a credit card number, you have already provided the attacker with something very valuable – your username and password, also called credentials, are the keys to the kingdom. </a:t>
            </a:r>
          </a:p>
          <a:p>
            <a:endParaRPr lang="en-US" dirty="0"/>
          </a:p>
          <a:p>
            <a:r>
              <a:rPr lang="en-US" dirty="0"/>
              <a:t>Now that the attacker has your username and password, they can log into your email account and launch a brand-new phishing attack. The victims of this new attack? All the people in your address book.  </a:t>
            </a:r>
          </a:p>
          <a:p>
            <a:endParaRPr lang="en-US" dirty="0"/>
          </a:p>
          <a:p>
            <a:r>
              <a:rPr lang="en-US" dirty="0"/>
              <a:t>They could also poke around in your email to see what other accounts you might have registered using the same email account. Because people commonly reuse passwords this could give the attacker access to your bank or financial institution, Walmart, Amazon, </a:t>
            </a:r>
            <a:r>
              <a:rPr lang="en-US" dirty="0" err="1"/>
              <a:t>Fedex</a:t>
            </a:r>
            <a:r>
              <a:rPr lang="en-US" dirty="0"/>
              <a:t>, UPS, etc. </a:t>
            </a:r>
          </a:p>
        </p:txBody>
      </p:sp>
      <p:sp>
        <p:nvSpPr>
          <p:cNvPr id="4" name="Slide Number Placeholder 3"/>
          <p:cNvSpPr>
            <a:spLocks noGrp="1"/>
          </p:cNvSpPr>
          <p:nvPr>
            <p:ph type="sldNum" sz="quarter" idx="5"/>
          </p:nvPr>
        </p:nvSpPr>
        <p:spPr/>
        <p:txBody>
          <a:bodyPr/>
          <a:lstStyle/>
          <a:p>
            <a:fld id="{569AC517-F435-4A72-8770-D1F19AD338F9}" type="slidenum">
              <a:rPr lang="en-US" smtClean="0"/>
              <a:t>16</a:t>
            </a:fld>
            <a:endParaRPr lang="en-US"/>
          </a:p>
        </p:txBody>
      </p:sp>
    </p:spTree>
    <p:extLst>
      <p:ext uri="{BB962C8B-B14F-4D97-AF65-F5344CB8AC3E}">
        <p14:creationId xmlns:p14="http://schemas.microsoft.com/office/powerpoint/2010/main" val="3033228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dirty="0">
                <a:effectLst/>
                <a:latin typeface="PT Sans"/>
              </a:rPr>
              <a:t>Two-factor authentication </a:t>
            </a:r>
            <a:endParaRPr lang="en-US" b="0" i="0" dirty="0">
              <a:effectLst/>
              <a:latin typeface="PT Sans"/>
            </a:endParaRPr>
          </a:p>
          <a:p>
            <a:pPr algn="l"/>
            <a:r>
              <a:rPr lang="en-US" b="0" i="0" dirty="0">
                <a:effectLst/>
                <a:latin typeface="PT Sans"/>
              </a:rPr>
              <a:t>Adding two-factor authentication is a far more secure solution than relying on just passwords alone. It works by requiring not one but two different methods to authenticate yourself. This way if your password is compromised, your account is still protected. One example is your ATM card; when you withdraw money from an ATM machine, you are actually using a form of two-factor authentication. To access your money, you’ll need two things: your ATM card (something you have) and your PIN number (something you know). If you lose your ATM card, anyone who finds your card cannot withdraw your money as they do not know your PIN. The same is true if they only have your PIN and not the card. An attacker must have both to compromise your ATM account. The concept is similar for two-factor authentication; you have two layers of security. </a:t>
            </a:r>
          </a:p>
          <a:p>
            <a:endParaRPr lang="en-US" dirty="0"/>
          </a:p>
        </p:txBody>
      </p:sp>
      <p:sp>
        <p:nvSpPr>
          <p:cNvPr id="4" name="Slide Number Placeholder 3"/>
          <p:cNvSpPr>
            <a:spLocks noGrp="1"/>
          </p:cNvSpPr>
          <p:nvPr>
            <p:ph type="sldNum" sz="quarter" idx="5"/>
          </p:nvPr>
        </p:nvSpPr>
        <p:spPr/>
        <p:txBody>
          <a:bodyPr/>
          <a:lstStyle/>
          <a:p>
            <a:fld id="{569AC517-F435-4A72-8770-D1F19AD338F9}" type="slidenum">
              <a:rPr lang="en-US" smtClean="0"/>
              <a:t>18</a:t>
            </a:fld>
            <a:endParaRPr lang="en-US"/>
          </a:p>
        </p:txBody>
      </p:sp>
    </p:spTree>
    <p:extLst>
      <p:ext uri="{BB962C8B-B14F-4D97-AF65-F5344CB8AC3E}">
        <p14:creationId xmlns:p14="http://schemas.microsoft.com/office/powerpoint/2010/main" val="9239944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a plan </a:t>
            </a:r>
          </a:p>
          <a:p>
            <a:pPr marL="171450" indent="-171450">
              <a:buFontTx/>
              <a:buChar char="-"/>
            </a:pPr>
            <a:r>
              <a:rPr lang="en-US" dirty="0"/>
              <a:t>Does anyone remember these? </a:t>
            </a:r>
          </a:p>
          <a:p>
            <a:pPr marL="171450" indent="-171450">
              <a:buFontTx/>
              <a:buChar char="-"/>
            </a:pPr>
            <a:r>
              <a:rPr lang="en-US" dirty="0"/>
              <a:t>Create a similar document that can be used in case of a cybersecurity incident</a:t>
            </a:r>
          </a:p>
          <a:p>
            <a:pPr marL="628650" lvl="1" indent="-171450">
              <a:buFontTx/>
              <a:buChar char="-"/>
            </a:pPr>
            <a:endParaRPr lang="en-US" dirty="0"/>
          </a:p>
        </p:txBody>
      </p:sp>
      <p:sp>
        <p:nvSpPr>
          <p:cNvPr id="4" name="Slide Number Placeholder 3"/>
          <p:cNvSpPr>
            <a:spLocks noGrp="1"/>
          </p:cNvSpPr>
          <p:nvPr>
            <p:ph type="sldNum" sz="quarter" idx="5"/>
          </p:nvPr>
        </p:nvSpPr>
        <p:spPr/>
        <p:txBody>
          <a:bodyPr/>
          <a:lstStyle/>
          <a:p>
            <a:fld id="{569AC517-F435-4A72-8770-D1F19AD338F9}" type="slidenum">
              <a:rPr lang="en-US" smtClean="0"/>
              <a:t>19</a:t>
            </a:fld>
            <a:endParaRPr lang="en-US"/>
          </a:p>
        </p:txBody>
      </p:sp>
    </p:spTree>
    <p:extLst>
      <p:ext uri="{BB962C8B-B14F-4D97-AF65-F5344CB8AC3E}">
        <p14:creationId xmlns:p14="http://schemas.microsoft.com/office/powerpoint/2010/main" val="1913680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just one example of what can be created – but it doesn’t even need to be this complex</a:t>
            </a:r>
          </a:p>
          <a:p>
            <a:endParaRPr lang="en-US" dirty="0"/>
          </a:p>
          <a:p>
            <a:r>
              <a:rPr lang="en-US" dirty="0"/>
              <a:t>Stick to the basics-</a:t>
            </a:r>
          </a:p>
          <a:p>
            <a:r>
              <a:rPr lang="en-US" dirty="0"/>
              <a:t>What happened</a:t>
            </a:r>
          </a:p>
          <a:p>
            <a:r>
              <a:rPr lang="en-US" dirty="0"/>
              <a:t>Did you click a link or open an attachment</a:t>
            </a:r>
          </a:p>
          <a:p>
            <a:r>
              <a:rPr lang="en-US" dirty="0"/>
              <a:t>Did you provide a user name or password</a:t>
            </a:r>
          </a:p>
          <a:p>
            <a:r>
              <a:rPr lang="en-US" dirty="0"/>
              <a:t>Did you get a pop up box or a notification from your anti-virus software</a:t>
            </a:r>
          </a:p>
          <a:p>
            <a:endParaRPr lang="en-US" dirty="0"/>
          </a:p>
          <a:p>
            <a:r>
              <a:rPr lang="en-US" dirty="0"/>
              <a:t>WHO TO CALL </a:t>
            </a:r>
          </a:p>
          <a:p>
            <a:endParaRPr lang="en-US" dirty="0"/>
          </a:p>
          <a:p>
            <a:r>
              <a:rPr lang="en-US" dirty="0"/>
              <a:t>We are working on templates that can be sized and scaled for jurisdictions of all sizes. </a:t>
            </a:r>
          </a:p>
          <a:p>
            <a:pPr marL="628650" lvl="1" indent="-171450">
              <a:buFontTx/>
              <a:buChar char="-"/>
            </a:pPr>
            <a:endParaRPr lang="en-US" dirty="0"/>
          </a:p>
        </p:txBody>
      </p:sp>
      <p:sp>
        <p:nvSpPr>
          <p:cNvPr id="4" name="Slide Number Placeholder 3"/>
          <p:cNvSpPr>
            <a:spLocks noGrp="1"/>
          </p:cNvSpPr>
          <p:nvPr>
            <p:ph type="sldNum" sz="quarter" idx="5"/>
          </p:nvPr>
        </p:nvSpPr>
        <p:spPr/>
        <p:txBody>
          <a:bodyPr/>
          <a:lstStyle/>
          <a:p>
            <a:fld id="{569AC517-F435-4A72-8770-D1F19AD338F9}" type="slidenum">
              <a:rPr lang="en-US" smtClean="0"/>
              <a:t>20</a:t>
            </a:fld>
            <a:endParaRPr lang="en-US"/>
          </a:p>
        </p:txBody>
      </p:sp>
    </p:spTree>
    <p:extLst>
      <p:ext uri="{BB962C8B-B14F-4D97-AF65-F5344CB8AC3E}">
        <p14:creationId xmlns:p14="http://schemas.microsoft.com/office/powerpoint/2010/main" val="1599945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Arial" panose="020B0604020202020204" pitchFamily="34" charset="0"/>
                <a:ea typeface="Calibri" panose="020F0502020204030204" pitchFamily="34" charset="0"/>
              </a:rPr>
              <a:t>What about a major incident, like ransomware or a malware infection? </a:t>
            </a:r>
          </a:p>
          <a:p>
            <a:pPr marL="342900" marR="0" indent="-342900">
              <a:spcBef>
                <a:spcPts val="0"/>
              </a:spcBef>
              <a:spcAft>
                <a:spcPts val="0"/>
              </a:spcAft>
              <a:buAutoNum type="arabicPeriod"/>
            </a:pPr>
            <a:r>
              <a:rPr lang="en-US" sz="1800" dirty="0">
                <a:effectLst/>
                <a:latin typeface="Arial" panose="020B0604020202020204" pitchFamily="34" charset="0"/>
                <a:ea typeface="Calibri" panose="020F0502020204030204" pitchFamily="34" charset="0"/>
              </a:rPr>
              <a:t>Follow your plan!</a:t>
            </a:r>
          </a:p>
          <a:p>
            <a:pPr marL="342900" marR="0" indent="-342900">
              <a:spcBef>
                <a:spcPts val="0"/>
              </a:spcBef>
              <a:spcAft>
                <a:spcPts val="0"/>
              </a:spcAft>
              <a:buAutoNum type="arabicPeriod"/>
            </a:pPr>
            <a:r>
              <a:rPr lang="en-US" sz="1800" dirty="0">
                <a:effectLst/>
                <a:latin typeface="Arial" panose="020B0604020202020204" pitchFamily="34" charset="0"/>
                <a:ea typeface="Calibri" panose="020F0502020204030204" pitchFamily="34" charset="0"/>
              </a:rPr>
              <a:t>Report the incident to NDIT</a:t>
            </a:r>
          </a:p>
          <a:p>
            <a:pPr marL="0" marR="0">
              <a:spcBef>
                <a:spcPts val="0"/>
              </a:spcBef>
              <a:spcAft>
                <a:spcPts val="0"/>
              </a:spcAft>
            </a:pPr>
            <a:endParaRPr lang="en-US" sz="1800" dirty="0">
              <a:effectLst/>
              <a:latin typeface="Arial" panose="020B060402020202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A new </a:t>
            </a:r>
            <a:r>
              <a:rPr lang="en-US" sz="1800" u="sng" dirty="0">
                <a:solidFill>
                  <a:srgbClr val="0563C1"/>
                </a:solidFill>
                <a:effectLst/>
                <a:latin typeface="Arial" panose="020B0604020202020204" pitchFamily="34" charset="0"/>
                <a:ea typeface="Calibri" panose="020F0502020204030204" pitchFamily="34" charset="0"/>
                <a:hlinkClick r:id="rId3"/>
              </a:rPr>
              <a:t>law</a:t>
            </a:r>
            <a:r>
              <a:rPr lang="en-US" sz="1800" dirty="0">
                <a:effectLst/>
                <a:latin typeface="Arial" panose="020B0604020202020204" pitchFamily="34" charset="0"/>
                <a:ea typeface="Calibri" panose="020F0502020204030204" pitchFamily="34" charset="0"/>
              </a:rPr>
              <a:t> enacted during the most recent legislative session requires the timely reporting of cybersecurity incidents to the North Dakota Information Technology (NDIT) department.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This law pertains to cyber incidents that affect the confidentiality, integrity, or availability of information systems. As part of the new law, NDIT is tasked with developing a reporting method and communicating that method to you.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The NDIT Cybersecurity Incident Reporting form can be found </a:t>
            </a:r>
            <a:r>
              <a:rPr lang="en-US" sz="1800" u="sng" dirty="0">
                <a:solidFill>
                  <a:srgbClr val="0563C1"/>
                </a:solidFill>
                <a:effectLst/>
                <a:latin typeface="Arial" panose="020B0604020202020204" pitchFamily="34" charset="0"/>
                <a:ea typeface="Calibri" panose="020F0502020204030204" pitchFamily="34" charset="0"/>
                <a:hlinkClick r:id="rId4"/>
              </a:rPr>
              <a:t>here</a:t>
            </a:r>
            <a:r>
              <a:rPr lang="en-US" sz="1800" dirty="0">
                <a:effectLst/>
                <a:latin typeface="Arial" panose="020B0604020202020204" pitchFamily="34" charset="0"/>
                <a:ea typeface="Calibri" panose="020F0502020204030204" pitchFamily="34" charset="0"/>
              </a:rPr>
              <a:t>. </a:t>
            </a:r>
          </a:p>
          <a:p>
            <a:pPr marL="0" marR="0">
              <a:spcBef>
                <a:spcPts val="0"/>
              </a:spcBef>
              <a:spcAft>
                <a:spcPts val="0"/>
              </a:spcAft>
            </a:pPr>
            <a:endParaRPr lang="en-US" sz="1800" dirty="0">
              <a:effectLst/>
              <a:latin typeface="Arial" panose="020B0604020202020204" pitchFamily="34" charset="0"/>
            </a:endParaRPr>
          </a:p>
          <a:p>
            <a:pPr marL="0" marR="0">
              <a:spcBef>
                <a:spcPts val="0"/>
              </a:spcBef>
              <a:spcAft>
                <a:spcPts val="0"/>
              </a:spcAft>
            </a:pPr>
            <a:r>
              <a:rPr lang="en-US" dirty="0"/>
              <a:t>This new law also allows, at your request for us to provide additional assistances to help you recover from the cybersecurity incident. </a:t>
            </a:r>
          </a:p>
        </p:txBody>
      </p:sp>
      <p:sp>
        <p:nvSpPr>
          <p:cNvPr id="4" name="Slide Number Placeholder 3"/>
          <p:cNvSpPr>
            <a:spLocks noGrp="1"/>
          </p:cNvSpPr>
          <p:nvPr>
            <p:ph type="sldNum" sz="quarter" idx="5"/>
          </p:nvPr>
        </p:nvSpPr>
        <p:spPr/>
        <p:txBody>
          <a:bodyPr/>
          <a:lstStyle/>
          <a:p>
            <a:fld id="{569AC517-F435-4A72-8770-D1F19AD338F9}" type="slidenum">
              <a:rPr lang="en-US" smtClean="0"/>
              <a:t>21</a:t>
            </a:fld>
            <a:endParaRPr lang="en-US"/>
          </a:p>
        </p:txBody>
      </p:sp>
    </p:spTree>
    <p:extLst>
      <p:ext uri="{BB962C8B-B14F-4D97-AF65-F5344CB8AC3E}">
        <p14:creationId xmlns:p14="http://schemas.microsoft.com/office/powerpoint/2010/main" val="31625491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.gov is Secure</a:t>
            </a:r>
          </a:p>
          <a:p>
            <a:pPr marL="171450" indent="-171450">
              <a:buFontTx/>
              <a:buChar char="-"/>
            </a:pPr>
            <a:r>
              <a:rPr lang="en-US" dirty="0"/>
              <a:t>Cybersecurity &amp; Infrastructure Security Agency (</a:t>
            </a:r>
            <a:r>
              <a:rPr lang="en-US" dirty="0" err="1"/>
              <a:t>CISA</a:t>
            </a:r>
            <a:r>
              <a:rPr lang="en-US" dirty="0"/>
              <a:t>), part of the US Department of Homeland Security (DHS) oversees the security of the .gov infrastructure and facilitates reporting of potential security incidents to your domain points of contact </a:t>
            </a:r>
          </a:p>
          <a:p>
            <a:pPr marL="171450" indent="-171450">
              <a:buFontTx/>
              <a:buChar char="-"/>
            </a:pPr>
            <a:r>
              <a:rPr lang="en-US" dirty="0"/>
              <a:t>Unlike any other top-level domain (</a:t>
            </a:r>
            <a:r>
              <a:rPr lang="en-US" dirty="0" err="1"/>
              <a:t>TLD</a:t>
            </a:r>
            <a:r>
              <a:rPr lang="en-US" dirty="0"/>
              <a:t>), </a:t>
            </a:r>
            <a:r>
              <a:rPr lang="en-US" dirty="0" err="1"/>
              <a:t>CISA</a:t>
            </a:r>
            <a:r>
              <a:rPr lang="en-US" dirty="0"/>
              <a:t> conduct </a:t>
            </a:r>
            <a:r>
              <a:rPr lang="en-US" dirty="0" err="1"/>
              <a:t>HSTS</a:t>
            </a:r>
            <a:r>
              <a:rPr lang="en-US" dirty="0"/>
              <a:t> preloading, ensuring use of HTTPS servers, reducing your chances of being phished or routed through a foreign website </a:t>
            </a:r>
          </a:p>
          <a:p>
            <a:pPr marL="0" indent="0">
              <a:buFontTx/>
              <a:buNone/>
            </a:pPr>
            <a:endParaRPr lang="en-US" dirty="0"/>
          </a:p>
          <a:p>
            <a:pPr marL="0" indent="0">
              <a:buFontTx/>
              <a:buNone/>
            </a:pPr>
            <a:r>
              <a:rPr lang="en-US" dirty="0"/>
              <a:t>.gov is Trusted</a:t>
            </a:r>
          </a:p>
          <a:p>
            <a:pPr marL="171450" indent="-171450">
              <a:buFontTx/>
              <a:buChar char="-"/>
            </a:pPr>
            <a:r>
              <a:rPr lang="en-US" dirty="0" err="1"/>
              <a:t>CISA</a:t>
            </a:r>
            <a:r>
              <a:rPr lang="en-US" dirty="0"/>
              <a:t> manage the .gov </a:t>
            </a:r>
            <a:r>
              <a:rPr lang="en-US" dirty="0" err="1"/>
              <a:t>TLD</a:t>
            </a:r>
            <a:r>
              <a:rPr lang="en-US" dirty="0"/>
              <a:t>, which is exclusive to U.S. government organizations </a:t>
            </a:r>
          </a:p>
          <a:p>
            <a:pPr marL="171450" indent="-171450">
              <a:buFontTx/>
              <a:buChar char="-"/>
            </a:pPr>
            <a:r>
              <a:rPr lang="en-US" dirty="0" err="1"/>
              <a:t>CISA</a:t>
            </a:r>
            <a:r>
              <a:rPr lang="en-US" dirty="0"/>
              <a:t> support all official U.S. government organizations, including federal, state, city, and county governments, native sovereign nations (</a:t>
            </a:r>
            <a:r>
              <a:rPr lang="en-US" dirty="0" err="1"/>
              <a:t>NSN</a:t>
            </a:r>
            <a:r>
              <a:rPr lang="en-US" dirty="0"/>
              <a:t>), and interstate and independent intrastate government organizations </a:t>
            </a:r>
          </a:p>
          <a:p>
            <a:pPr marL="171450" indent="-171450">
              <a:buFontTx/>
              <a:buChar char="-"/>
            </a:pPr>
            <a:r>
              <a:rPr lang="en-US" dirty="0"/>
              <a:t>A .gov domain name lends legitimacy to your websites and online tools, and helps your customers trust that your content is official </a:t>
            </a:r>
          </a:p>
          <a:p>
            <a:pPr marL="171450" indent="-171450">
              <a:buFontTx/>
              <a:buChar char="-"/>
            </a:pPr>
            <a:endParaRPr lang="en-US" dirty="0"/>
          </a:p>
          <a:p>
            <a:pPr marL="0" indent="0">
              <a:buFontTx/>
              <a:buNone/>
            </a:pPr>
            <a:r>
              <a:rPr lang="en-US" dirty="0"/>
              <a:t>.gov is Authoritative</a:t>
            </a:r>
          </a:p>
          <a:p>
            <a:pPr marL="171450" indent="-171450">
              <a:buFontTx/>
              <a:buChar char="-"/>
            </a:pPr>
            <a:r>
              <a:rPr lang="en-US" dirty="0" err="1"/>
              <a:t>CISA</a:t>
            </a:r>
            <a:r>
              <a:rPr lang="en-US" dirty="0"/>
              <a:t> host the .gov domain registry and registrar, where .gov domains are housed &amp; managed </a:t>
            </a:r>
          </a:p>
          <a:p>
            <a:pPr marL="171450" indent="-171450">
              <a:buFontTx/>
              <a:buChar char="-"/>
            </a:pPr>
            <a:r>
              <a:rPr lang="en-US" dirty="0" err="1"/>
              <a:t>CISA</a:t>
            </a:r>
            <a:r>
              <a:rPr lang="en-US" dirty="0"/>
              <a:t> serve as the policy authority for .gov, overseeing the issuance of .gov domain names, i.e., evaluating each registrant’s authority over, and eligibility for, a given domain name </a:t>
            </a:r>
          </a:p>
          <a:p>
            <a:pPr marL="171450" indent="-171450">
              <a:buFontTx/>
              <a:buChar char="-"/>
            </a:pPr>
            <a:r>
              <a:rPr lang="en-US" dirty="0" err="1"/>
              <a:t>CISA</a:t>
            </a:r>
            <a:r>
              <a:rPr lang="en-US" dirty="0"/>
              <a:t> arbitrate name exception requests, set requirements for a domain name’s continued use, and facilitate name transfers</a:t>
            </a:r>
          </a:p>
          <a:p>
            <a:endParaRPr lang="en-US" dirty="0"/>
          </a:p>
        </p:txBody>
      </p:sp>
      <p:sp>
        <p:nvSpPr>
          <p:cNvPr id="4" name="Slide Number Placeholder 3"/>
          <p:cNvSpPr>
            <a:spLocks noGrp="1"/>
          </p:cNvSpPr>
          <p:nvPr>
            <p:ph type="sldNum" sz="quarter" idx="5"/>
          </p:nvPr>
        </p:nvSpPr>
        <p:spPr/>
        <p:txBody>
          <a:bodyPr/>
          <a:lstStyle/>
          <a:p>
            <a:fld id="{569AC517-F435-4A72-8770-D1F19AD338F9}" type="slidenum">
              <a:rPr lang="en-US" smtClean="0"/>
              <a:t>22</a:t>
            </a:fld>
            <a:endParaRPr lang="en-US"/>
          </a:p>
        </p:txBody>
      </p:sp>
    </p:spTree>
    <p:extLst>
      <p:ext uri="{BB962C8B-B14F-4D97-AF65-F5344CB8AC3E}">
        <p14:creationId xmlns:p14="http://schemas.microsoft.com/office/powerpoint/2010/main" val="21332373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AC517-F435-4A72-8770-D1F19AD338F9}" type="slidenum">
              <a:rPr lang="en-US" smtClean="0"/>
              <a:t>25</a:t>
            </a:fld>
            <a:endParaRPr lang="en-US"/>
          </a:p>
        </p:txBody>
      </p:sp>
    </p:spTree>
    <p:extLst>
      <p:ext uri="{BB962C8B-B14F-4D97-AF65-F5344CB8AC3E}">
        <p14:creationId xmlns:p14="http://schemas.microsoft.com/office/powerpoint/2010/main" val="40518211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PAB advances, not evaluating an email at all does not education our team members to identify phish emails.</a:t>
            </a:r>
          </a:p>
        </p:txBody>
      </p:sp>
      <p:sp>
        <p:nvSpPr>
          <p:cNvPr id="4" name="Slide Number Placeholder 3"/>
          <p:cNvSpPr>
            <a:spLocks noGrp="1"/>
          </p:cNvSpPr>
          <p:nvPr>
            <p:ph type="sldNum" sz="quarter" idx="5"/>
          </p:nvPr>
        </p:nvSpPr>
        <p:spPr/>
        <p:txBody>
          <a:bodyPr/>
          <a:lstStyle/>
          <a:p>
            <a:fld id="{3C1A31D5-59AE-914B-B6B8-D3FB1071DEDB}" type="slidenum">
              <a:rPr lang="en-US" smtClean="0"/>
              <a:pPr/>
              <a:t>27</a:t>
            </a:fld>
            <a:endParaRPr lang="en-US"/>
          </a:p>
        </p:txBody>
      </p:sp>
    </p:spTree>
    <p:extLst>
      <p:ext uri="{BB962C8B-B14F-4D97-AF65-F5344CB8AC3E}">
        <p14:creationId xmlns:p14="http://schemas.microsoft.com/office/powerpoint/2010/main" val="4145565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3C1A31D5-59AE-914B-B6B8-D3FB1071DEDB}" type="slidenum">
              <a:rPr lang="en-US" smtClean="0"/>
              <a:pPr/>
              <a:t>28</a:t>
            </a:fld>
            <a:endParaRPr lang="en-US"/>
          </a:p>
        </p:txBody>
      </p:sp>
    </p:spTree>
    <p:extLst>
      <p:ext uri="{BB962C8B-B14F-4D97-AF65-F5344CB8AC3E}">
        <p14:creationId xmlns:p14="http://schemas.microsoft.com/office/powerpoint/2010/main" val="12069112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AC517-F435-4A72-8770-D1F19AD338F9}" type="slidenum">
              <a:rPr lang="en-US" smtClean="0"/>
              <a:t>29</a:t>
            </a:fld>
            <a:endParaRPr lang="en-US"/>
          </a:p>
        </p:txBody>
      </p:sp>
    </p:spTree>
    <p:extLst>
      <p:ext uri="{BB962C8B-B14F-4D97-AF65-F5344CB8AC3E}">
        <p14:creationId xmlns:p14="http://schemas.microsoft.com/office/powerpoint/2010/main" val="18563346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a:spcBef>
                <a:spcPts val="0"/>
              </a:spcBef>
              <a:spcAft>
                <a:spcPts val="0"/>
              </a:spcAft>
            </a:pPr>
            <a:r>
              <a:rPr lang="en-US" sz="1200" dirty="0">
                <a:effectLst/>
                <a:latin typeface="Arial" panose="020B0604020202020204" pitchFamily="34" charset="0"/>
                <a:ea typeface="Calibri" panose="020F0502020204030204" pitchFamily="34" charset="0"/>
              </a:rPr>
              <a:t>NDIT provides no-cost tools to organizations that can help in the remediation and protection of your systems. These tools allow NDIT to work with your organization to clean malicious files, address vulnerably and investigate the incident. We recommend reaching out to NDIT to install: </a:t>
            </a:r>
            <a:endParaRPr lang="en-US" sz="1200" dirty="0">
              <a:effectLst/>
              <a:latin typeface="Calibri" panose="020F0502020204030204" pitchFamily="34" charset="0"/>
              <a:ea typeface="Calibri" panose="020F0502020204030204" pitchFamily="34" charset="0"/>
            </a:endParaRPr>
          </a:p>
          <a:p>
            <a:pPr marL="742950" marR="0" lvl="1" indent="-285750">
              <a:spcBef>
                <a:spcPts val="0"/>
              </a:spcBef>
              <a:spcAft>
                <a:spcPts val="0"/>
              </a:spcAft>
              <a:buFont typeface="Courier New" panose="02070309020205020404" pitchFamily="49" charset="0"/>
              <a:buChar char="o"/>
            </a:pPr>
            <a:r>
              <a:rPr lang="en-US" sz="1200" dirty="0">
                <a:effectLst/>
                <a:latin typeface="Arial" panose="020B0604020202020204" pitchFamily="34" charset="0"/>
                <a:ea typeface="Times New Roman" panose="02020603050405020304" pitchFamily="18" charset="0"/>
              </a:rPr>
              <a:t>Palo Alto Cortex XDR Advanced Endpoint Protection (AEP) Antimalware software</a:t>
            </a:r>
            <a:endParaRPr lang="en-US" sz="1100" dirty="0">
              <a:effectLst/>
              <a:latin typeface="Calibri" panose="020F0502020204030204" pitchFamily="34" charset="0"/>
              <a:ea typeface="Calibri" panose="020F0502020204030204" pitchFamily="34" charset="0"/>
            </a:endParaRPr>
          </a:p>
          <a:p>
            <a:pPr marL="1143000" marR="0" lvl="2" indent="-228600">
              <a:spcBef>
                <a:spcPts val="0"/>
              </a:spcBef>
              <a:spcAft>
                <a:spcPts val="0"/>
              </a:spcAft>
              <a:buFont typeface="Wingdings" panose="05000000000000000000" pitchFamily="2" charset="2"/>
              <a:buChar char=""/>
            </a:pPr>
            <a:r>
              <a:rPr lang="en-US" sz="1200" dirty="0">
                <a:effectLst/>
                <a:latin typeface="Arial" panose="020B0604020202020204" pitchFamily="34" charset="0"/>
                <a:ea typeface="Times New Roman" panose="02020603050405020304" pitchFamily="18" charset="0"/>
              </a:rPr>
              <a:t>Clients available for Windows, macOS, and Chromebook devices</a:t>
            </a:r>
            <a:endParaRPr lang="en-US" sz="1100" dirty="0">
              <a:effectLst/>
              <a:latin typeface="Calibri" panose="020F0502020204030204" pitchFamily="34" charset="0"/>
              <a:ea typeface="Calibri" panose="020F0502020204030204" pitchFamily="34" charset="0"/>
            </a:endParaRPr>
          </a:p>
          <a:p>
            <a:pPr marL="1143000" marR="0" lvl="2" indent="-228600">
              <a:spcBef>
                <a:spcPts val="0"/>
              </a:spcBef>
              <a:spcAft>
                <a:spcPts val="0"/>
              </a:spcAft>
              <a:buFont typeface="Wingdings" panose="05000000000000000000" pitchFamily="2" charset="2"/>
              <a:buChar char=""/>
            </a:pPr>
            <a:r>
              <a:rPr lang="en-US" sz="1200" dirty="0">
                <a:effectLst/>
                <a:latin typeface="Arial" panose="020B0604020202020204" pitchFamily="34" charset="0"/>
                <a:ea typeface="Times New Roman" panose="02020603050405020304" pitchFamily="18" charset="0"/>
              </a:rPr>
              <a:t>Proactively protects devices from malware and malicious activity</a:t>
            </a:r>
            <a:endParaRPr lang="en-US" sz="1100" dirty="0">
              <a:effectLst/>
              <a:latin typeface="Calibri" panose="020F0502020204030204" pitchFamily="34" charset="0"/>
              <a:ea typeface="Calibri" panose="020F0502020204030204" pitchFamily="34" charset="0"/>
            </a:endParaRPr>
          </a:p>
          <a:p>
            <a:pPr marL="742950" marR="0" lvl="1" indent="-285750">
              <a:spcBef>
                <a:spcPts val="0"/>
              </a:spcBef>
              <a:spcAft>
                <a:spcPts val="0"/>
              </a:spcAft>
              <a:buFont typeface="Courier New" panose="02070309020205020404" pitchFamily="49" charset="0"/>
              <a:buChar char="o"/>
            </a:pPr>
            <a:r>
              <a:rPr lang="en-US" sz="1200" dirty="0">
                <a:effectLst/>
                <a:latin typeface="Arial" panose="020B0604020202020204" pitchFamily="34" charset="0"/>
                <a:ea typeface="Times New Roman" panose="02020603050405020304" pitchFamily="18" charset="0"/>
              </a:rPr>
              <a:t>Nessus Tenable Vulnerability software scanning tool</a:t>
            </a:r>
            <a:endParaRPr lang="en-US" sz="1100" dirty="0">
              <a:effectLst/>
              <a:latin typeface="Calibri" panose="020F0502020204030204" pitchFamily="34" charset="0"/>
              <a:ea typeface="Calibri" panose="020F0502020204030204" pitchFamily="34" charset="0"/>
            </a:endParaRPr>
          </a:p>
          <a:p>
            <a:pPr marL="1143000" marR="0" lvl="2" indent="-228600">
              <a:spcBef>
                <a:spcPts val="0"/>
              </a:spcBef>
              <a:spcAft>
                <a:spcPts val="0"/>
              </a:spcAft>
              <a:buFont typeface="Wingdings" panose="05000000000000000000" pitchFamily="2" charset="2"/>
              <a:buChar char=""/>
            </a:pPr>
            <a:r>
              <a:rPr lang="en-US" sz="1200" dirty="0">
                <a:effectLst/>
                <a:latin typeface="Arial" panose="020B0604020202020204" pitchFamily="34" charset="0"/>
                <a:ea typeface="Times New Roman" panose="02020603050405020304" pitchFamily="18" charset="0"/>
              </a:rPr>
              <a:t>Clients available for Windows and macOS devices</a:t>
            </a:r>
            <a:endParaRPr lang="en-US" sz="1100" dirty="0">
              <a:effectLst/>
              <a:latin typeface="Calibri" panose="020F0502020204030204" pitchFamily="34" charset="0"/>
              <a:ea typeface="Calibri" panose="020F0502020204030204" pitchFamily="34" charset="0"/>
            </a:endParaRPr>
          </a:p>
          <a:p>
            <a:pPr marL="1143000" marR="0" lvl="2" indent="-228600">
              <a:spcBef>
                <a:spcPts val="0"/>
              </a:spcBef>
              <a:spcAft>
                <a:spcPts val="0"/>
              </a:spcAft>
              <a:buFont typeface="Wingdings" panose="05000000000000000000" pitchFamily="2" charset="2"/>
              <a:buChar char=""/>
            </a:pPr>
            <a:r>
              <a:rPr lang="en-US" sz="1200" dirty="0">
                <a:effectLst/>
                <a:latin typeface="Arial" panose="020B0604020202020204" pitchFamily="34" charset="0"/>
                <a:ea typeface="Times New Roman" panose="02020603050405020304" pitchFamily="18" charset="0"/>
              </a:rPr>
              <a:t>Scans, identifies all software, including 3rd party, on each device reports vulnerabilities and recommends actions for remediation</a:t>
            </a:r>
            <a:endParaRPr lang="en-US" sz="11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3C1A31D5-59AE-914B-B6B8-D3FB1071DEDB}" type="slidenum">
              <a:rPr lang="en-US" smtClean="0"/>
              <a:pPr/>
              <a:t>36</a:t>
            </a:fld>
            <a:endParaRPr lang="en-US" dirty="0"/>
          </a:p>
        </p:txBody>
      </p:sp>
    </p:spTree>
    <p:extLst>
      <p:ext uri="{BB962C8B-B14F-4D97-AF65-F5344CB8AC3E}">
        <p14:creationId xmlns:p14="http://schemas.microsoft.com/office/powerpoint/2010/main" val="17609691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a:spcBef>
                <a:spcPts val="0"/>
              </a:spcBef>
              <a:spcAft>
                <a:spcPts val="0"/>
              </a:spcAft>
            </a:pPr>
            <a:r>
              <a:rPr lang="en-US" sz="1200" dirty="0">
                <a:effectLst/>
                <a:latin typeface="Arial" panose="020B0604020202020204" pitchFamily="34" charset="0"/>
                <a:ea typeface="Calibri" panose="020F0502020204030204" pitchFamily="34" charset="0"/>
              </a:rPr>
              <a:t>NDIT provides no-cost tools to organizations that can help in the remediation and protection of your systems. These tools allow NDIT to work with your organization to clean malicious files, address vulnerably and investigate the incident. We recommend reaching out to NDIT to install: </a:t>
            </a:r>
            <a:endParaRPr lang="en-US" sz="1200" dirty="0">
              <a:effectLst/>
              <a:latin typeface="Calibri" panose="020F0502020204030204" pitchFamily="34" charset="0"/>
              <a:ea typeface="Calibri" panose="020F0502020204030204" pitchFamily="34" charset="0"/>
            </a:endParaRPr>
          </a:p>
          <a:p>
            <a:pPr marL="742950" marR="0" lvl="1" indent="-285750">
              <a:spcBef>
                <a:spcPts val="0"/>
              </a:spcBef>
              <a:spcAft>
                <a:spcPts val="0"/>
              </a:spcAft>
              <a:buFont typeface="Courier New" panose="02070309020205020404" pitchFamily="49" charset="0"/>
              <a:buChar char="o"/>
            </a:pPr>
            <a:r>
              <a:rPr lang="en-US" sz="1200" dirty="0">
                <a:effectLst/>
                <a:latin typeface="Arial" panose="020B0604020202020204" pitchFamily="34" charset="0"/>
                <a:ea typeface="Times New Roman" panose="02020603050405020304" pitchFamily="18" charset="0"/>
              </a:rPr>
              <a:t>Palo Alto Cortex XDR Advanced Endpoint Protection (AEP) Antimalware software</a:t>
            </a:r>
            <a:endParaRPr lang="en-US" sz="1100" dirty="0">
              <a:effectLst/>
              <a:latin typeface="Calibri" panose="020F0502020204030204" pitchFamily="34" charset="0"/>
              <a:ea typeface="Calibri" panose="020F0502020204030204" pitchFamily="34" charset="0"/>
            </a:endParaRPr>
          </a:p>
          <a:p>
            <a:pPr marL="1143000" marR="0" lvl="2" indent="-228600">
              <a:spcBef>
                <a:spcPts val="0"/>
              </a:spcBef>
              <a:spcAft>
                <a:spcPts val="0"/>
              </a:spcAft>
              <a:buFont typeface="Wingdings" panose="05000000000000000000" pitchFamily="2" charset="2"/>
              <a:buChar char=""/>
            </a:pPr>
            <a:r>
              <a:rPr lang="en-US" sz="1200" dirty="0">
                <a:effectLst/>
                <a:latin typeface="Arial" panose="020B0604020202020204" pitchFamily="34" charset="0"/>
                <a:ea typeface="Times New Roman" panose="02020603050405020304" pitchFamily="18" charset="0"/>
              </a:rPr>
              <a:t>Clients available for Windows, macOS, and Chromebook devices</a:t>
            </a:r>
            <a:endParaRPr lang="en-US" sz="1100" dirty="0">
              <a:effectLst/>
              <a:latin typeface="Calibri" panose="020F0502020204030204" pitchFamily="34" charset="0"/>
              <a:ea typeface="Calibri" panose="020F0502020204030204" pitchFamily="34" charset="0"/>
            </a:endParaRPr>
          </a:p>
          <a:p>
            <a:pPr marL="1143000" marR="0" lvl="2" indent="-228600">
              <a:spcBef>
                <a:spcPts val="0"/>
              </a:spcBef>
              <a:spcAft>
                <a:spcPts val="0"/>
              </a:spcAft>
              <a:buFont typeface="Wingdings" panose="05000000000000000000" pitchFamily="2" charset="2"/>
              <a:buChar char=""/>
            </a:pPr>
            <a:r>
              <a:rPr lang="en-US" sz="1200" dirty="0">
                <a:effectLst/>
                <a:latin typeface="Arial" panose="020B0604020202020204" pitchFamily="34" charset="0"/>
                <a:ea typeface="Times New Roman" panose="02020603050405020304" pitchFamily="18" charset="0"/>
              </a:rPr>
              <a:t>Proactively protects devices from malware and malicious activity</a:t>
            </a:r>
            <a:endParaRPr lang="en-US" sz="1100" dirty="0">
              <a:effectLst/>
              <a:latin typeface="Calibri" panose="020F0502020204030204" pitchFamily="34" charset="0"/>
              <a:ea typeface="Calibri" panose="020F0502020204030204" pitchFamily="34" charset="0"/>
            </a:endParaRPr>
          </a:p>
          <a:p>
            <a:pPr marL="742950" marR="0" lvl="1" indent="-285750">
              <a:spcBef>
                <a:spcPts val="0"/>
              </a:spcBef>
              <a:spcAft>
                <a:spcPts val="0"/>
              </a:spcAft>
              <a:buFont typeface="Courier New" panose="02070309020205020404" pitchFamily="49" charset="0"/>
              <a:buChar char="o"/>
            </a:pPr>
            <a:r>
              <a:rPr lang="en-US" sz="1200" dirty="0">
                <a:effectLst/>
                <a:latin typeface="Arial" panose="020B0604020202020204" pitchFamily="34" charset="0"/>
                <a:ea typeface="Times New Roman" panose="02020603050405020304" pitchFamily="18" charset="0"/>
              </a:rPr>
              <a:t>Nessus Tenable Vulnerability software scanning tool</a:t>
            </a:r>
            <a:endParaRPr lang="en-US" sz="1100" dirty="0">
              <a:effectLst/>
              <a:latin typeface="Calibri" panose="020F0502020204030204" pitchFamily="34" charset="0"/>
              <a:ea typeface="Calibri" panose="020F0502020204030204" pitchFamily="34" charset="0"/>
            </a:endParaRPr>
          </a:p>
          <a:p>
            <a:pPr marL="1143000" marR="0" lvl="2" indent="-228600">
              <a:spcBef>
                <a:spcPts val="0"/>
              </a:spcBef>
              <a:spcAft>
                <a:spcPts val="0"/>
              </a:spcAft>
              <a:buFont typeface="Wingdings" panose="05000000000000000000" pitchFamily="2" charset="2"/>
              <a:buChar char=""/>
            </a:pPr>
            <a:r>
              <a:rPr lang="en-US" sz="1200" dirty="0">
                <a:effectLst/>
                <a:latin typeface="Arial" panose="020B0604020202020204" pitchFamily="34" charset="0"/>
                <a:ea typeface="Times New Roman" panose="02020603050405020304" pitchFamily="18" charset="0"/>
              </a:rPr>
              <a:t>Clients available for Windows and macOS devices</a:t>
            </a:r>
            <a:endParaRPr lang="en-US" sz="1100" dirty="0">
              <a:effectLst/>
              <a:latin typeface="Calibri" panose="020F0502020204030204" pitchFamily="34" charset="0"/>
              <a:ea typeface="Calibri" panose="020F0502020204030204" pitchFamily="34" charset="0"/>
            </a:endParaRPr>
          </a:p>
          <a:p>
            <a:pPr marL="1143000" marR="0" lvl="2" indent="-228600">
              <a:spcBef>
                <a:spcPts val="0"/>
              </a:spcBef>
              <a:spcAft>
                <a:spcPts val="0"/>
              </a:spcAft>
              <a:buFont typeface="Wingdings" panose="05000000000000000000" pitchFamily="2" charset="2"/>
              <a:buChar char=""/>
            </a:pPr>
            <a:r>
              <a:rPr lang="en-US" sz="1200" dirty="0">
                <a:effectLst/>
                <a:latin typeface="Arial" panose="020B0604020202020204" pitchFamily="34" charset="0"/>
                <a:ea typeface="Times New Roman" panose="02020603050405020304" pitchFamily="18" charset="0"/>
              </a:rPr>
              <a:t>Scans, identifies all software, including 3rd party, on each device reports vulnerabilities and recommends actions for remediation</a:t>
            </a:r>
            <a:endParaRPr lang="en-US" sz="11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3C1A31D5-59AE-914B-B6B8-D3FB1071DEDB}" type="slidenum">
              <a:rPr lang="en-US" smtClean="0"/>
              <a:pPr/>
              <a:t>37</a:t>
            </a:fld>
            <a:endParaRPr lang="en-US" dirty="0"/>
          </a:p>
        </p:txBody>
      </p:sp>
    </p:spTree>
    <p:extLst>
      <p:ext uri="{BB962C8B-B14F-4D97-AF65-F5344CB8AC3E}">
        <p14:creationId xmlns:p14="http://schemas.microsoft.com/office/powerpoint/2010/main" val="8763420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3C1A31D5-59AE-914B-B6B8-D3FB1071DEDB}" type="slidenum">
              <a:rPr lang="en-US" smtClean="0"/>
              <a:pPr/>
              <a:t>38</a:t>
            </a:fld>
            <a:endParaRPr lang="en-US" dirty="0"/>
          </a:p>
        </p:txBody>
      </p:sp>
    </p:spTree>
    <p:extLst>
      <p:ext uri="{BB962C8B-B14F-4D97-AF65-F5344CB8AC3E}">
        <p14:creationId xmlns:p14="http://schemas.microsoft.com/office/powerpoint/2010/main" val="17290596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AC517-F435-4A72-8770-D1F19AD338F9}" type="slidenum">
              <a:rPr lang="en-US" smtClean="0"/>
              <a:t>40</a:t>
            </a:fld>
            <a:endParaRPr lang="en-US"/>
          </a:p>
        </p:txBody>
      </p:sp>
    </p:spTree>
    <p:extLst>
      <p:ext uri="{BB962C8B-B14F-4D97-AF65-F5344CB8AC3E}">
        <p14:creationId xmlns:p14="http://schemas.microsoft.com/office/powerpoint/2010/main" val="34323079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AC517-F435-4A72-8770-D1F19AD338F9}" type="slidenum">
              <a:rPr lang="en-US" smtClean="0"/>
              <a:t>41</a:t>
            </a:fld>
            <a:endParaRPr lang="en-US"/>
          </a:p>
        </p:txBody>
      </p:sp>
    </p:spTree>
    <p:extLst>
      <p:ext uri="{BB962C8B-B14F-4D97-AF65-F5344CB8AC3E}">
        <p14:creationId xmlns:p14="http://schemas.microsoft.com/office/powerpoint/2010/main" val="596536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10/12/2021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10/12/2021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10/12/2021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Dark ND IT Log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9B8B6D7-42D6-4E1A-BCC2-0CBF2B2359B7}"/>
              </a:ext>
            </a:extLst>
          </p:cNvPr>
          <p:cNvSpPr/>
          <p:nvPr userDrawn="1"/>
        </p:nvSpPr>
        <p:spPr>
          <a:xfrm>
            <a:off x="0" y="5010150"/>
            <a:ext cx="12192000" cy="1847850"/>
          </a:xfrm>
          <a:prstGeom prst="rect">
            <a:avLst/>
          </a:prstGeom>
          <a:solidFill>
            <a:schemeClr val="tx2">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2">
            <a:extLst>
              <a:ext uri="{FF2B5EF4-FFF2-40B4-BE49-F238E27FC236}">
                <a16:creationId xmlns:a16="http://schemas.microsoft.com/office/drawing/2014/main" id="{753AFE6F-24B9-440C-BB02-46F9A80CBF17}"/>
              </a:ext>
            </a:extLst>
          </p:cNvPr>
          <p:cNvSpPr>
            <a:spLocks noGrp="1"/>
          </p:cNvSpPr>
          <p:nvPr>
            <p:ph type="pic" sz="quarter" idx="10" hasCustomPrompt="1"/>
          </p:nvPr>
        </p:nvSpPr>
        <p:spPr>
          <a:xfrm>
            <a:off x="0" y="0"/>
            <a:ext cx="12192000" cy="5010150"/>
          </a:xfrm>
          <a:solidFill>
            <a:schemeClr val="bg2"/>
          </a:solidFill>
        </p:spPr>
        <p:txBody>
          <a:bodyPr/>
          <a:lstStyle>
            <a:lvl1pPr>
              <a:defRPr/>
            </a:lvl1pPr>
          </a:lstStyle>
          <a:p>
            <a:r>
              <a:rPr lang="en-US"/>
              <a:t>Click icon to add optional picture</a:t>
            </a:r>
          </a:p>
        </p:txBody>
      </p:sp>
      <p:sp>
        <p:nvSpPr>
          <p:cNvPr id="11" name="Title 10">
            <a:extLst>
              <a:ext uri="{FF2B5EF4-FFF2-40B4-BE49-F238E27FC236}">
                <a16:creationId xmlns:a16="http://schemas.microsoft.com/office/drawing/2014/main" id="{8BFE4E51-FA15-4EC0-8129-B3A2B8BD90A3}"/>
              </a:ext>
            </a:extLst>
          </p:cNvPr>
          <p:cNvSpPr>
            <a:spLocks noGrp="1"/>
          </p:cNvSpPr>
          <p:nvPr>
            <p:ph type="title" hasCustomPrompt="1"/>
          </p:nvPr>
        </p:nvSpPr>
        <p:spPr>
          <a:xfrm>
            <a:off x="207460" y="5194169"/>
            <a:ext cx="5492939" cy="1449841"/>
          </a:xfrm>
        </p:spPr>
        <p:txBody>
          <a:bodyPr anchor="ctr"/>
          <a:lstStyle>
            <a:lvl1pPr algn="l">
              <a:defRPr>
                <a:solidFill>
                  <a:schemeClr val="bg1"/>
                </a:solidFill>
              </a:defRPr>
            </a:lvl1pPr>
          </a:lstStyle>
          <a:p>
            <a:r>
              <a:rPr lang="en-US"/>
              <a:t>Click to edit title</a:t>
            </a:r>
          </a:p>
        </p:txBody>
      </p:sp>
      <p:pic>
        <p:nvPicPr>
          <p:cNvPr id="6" name="Picture 5">
            <a:extLst>
              <a:ext uri="{FF2B5EF4-FFF2-40B4-BE49-F238E27FC236}">
                <a16:creationId xmlns:a16="http://schemas.microsoft.com/office/drawing/2014/main" id="{2696AF30-FF17-4D6A-BACE-FAC89E27D7B4}"/>
              </a:ext>
            </a:extLst>
          </p:cNvPr>
          <p:cNvPicPr>
            <a:picLocks noChangeAspect="1"/>
          </p:cNvPicPr>
          <p:nvPr userDrawn="1"/>
        </p:nvPicPr>
        <p:blipFill>
          <a:blip r:embed="rId2"/>
          <a:stretch>
            <a:fillRect/>
          </a:stretch>
        </p:blipFill>
        <p:spPr>
          <a:xfrm>
            <a:off x="5913352" y="5338291"/>
            <a:ext cx="6071188" cy="1203804"/>
          </a:xfrm>
          <a:prstGeom prst="rect">
            <a:avLst/>
          </a:prstGeom>
        </p:spPr>
      </p:pic>
    </p:spTree>
    <p:extLst>
      <p:ext uri="{BB962C8B-B14F-4D97-AF65-F5344CB8AC3E}">
        <p14:creationId xmlns:p14="http://schemas.microsoft.com/office/powerpoint/2010/main" val="15130308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ltural Aspirations">
    <p:spTree>
      <p:nvGrpSpPr>
        <p:cNvPr id="1" name=""/>
        <p:cNvGrpSpPr/>
        <p:nvPr/>
      </p:nvGrpSpPr>
      <p:grpSpPr>
        <a:xfrm>
          <a:off x="0" y="0"/>
          <a:ext cx="0" cy="0"/>
          <a:chOff x="0" y="0"/>
          <a:chExt cx="0" cy="0"/>
        </a:xfrm>
      </p:grpSpPr>
      <p:pic>
        <p:nvPicPr>
          <p:cNvPr id="5" name="Picture Placeholder 20" descr="A person sitting at a table&#10;&#10;Description generated with very high confidence">
            <a:extLst>
              <a:ext uri="{FF2B5EF4-FFF2-40B4-BE49-F238E27FC236}">
                <a16:creationId xmlns:a16="http://schemas.microsoft.com/office/drawing/2014/main" id="{BB69FC1B-9AEF-4A3C-A329-39551420056F}"/>
              </a:ext>
            </a:extLst>
          </p:cNvPr>
          <p:cNvPicPr>
            <a:picLocks noChangeAspect="1"/>
          </p:cNvPicPr>
          <p:nvPr userDrawn="1"/>
        </p:nvPicPr>
        <p:blipFill>
          <a:blip r:embed="rId2" cstate="screen">
            <a:extLst>
              <a:ext uri="{28A0092B-C50C-407E-A947-70E740481C1C}">
                <a14:useLocalDpi xmlns:a14="http://schemas.microsoft.com/office/drawing/2010/main"/>
              </a:ext>
            </a:extLst>
          </a:blip>
          <a:srcRect l="20334" r="20334"/>
          <a:stretch>
            <a:fillRect/>
          </a:stretch>
        </p:blipFill>
        <p:spPr>
          <a:xfrm>
            <a:off x="0" y="4"/>
            <a:ext cx="6096000" cy="6857999"/>
          </a:xfrm>
          <a:prstGeom prst="rect">
            <a:avLst/>
          </a:prstGeom>
        </p:spPr>
      </p:pic>
    </p:spTree>
    <p:extLst>
      <p:ext uri="{BB962C8B-B14F-4D97-AF65-F5344CB8AC3E}">
        <p14:creationId xmlns:p14="http://schemas.microsoft.com/office/powerpoint/2010/main" val="5452705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Blue Section Title ">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0146A3F-2A78-4691-A8AA-157401095B47}"/>
              </a:ext>
            </a:extLst>
          </p:cNvPr>
          <p:cNvSpPr>
            <a:spLocks/>
          </p:cNvSpPr>
          <p:nvPr userDrawn="1"/>
        </p:nvSpPr>
        <p:spPr>
          <a:xfrm>
            <a:off x="0" y="0"/>
            <a:ext cx="92016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b="0" i="0" dirty="0">
              <a:latin typeface="Segoe UI" panose="020B0502040204020203" pitchFamily="34" charset="0"/>
            </a:endParaRPr>
          </a:p>
        </p:txBody>
      </p:sp>
      <p:sp>
        <p:nvSpPr>
          <p:cNvPr id="2" name="TextBox 1">
            <a:extLst>
              <a:ext uri="{FF2B5EF4-FFF2-40B4-BE49-F238E27FC236}">
                <a16:creationId xmlns:a16="http://schemas.microsoft.com/office/drawing/2014/main" id="{DD2E3E10-7D26-4036-A228-5B0702175955}"/>
              </a:ext>
            </a:extLst>
          </p:cNvPr>
          <p:cNvSpPr txBox="1"/>
          <p:nvPr userDrawn="1"/>
        </p:nvSpPr>
        <p:spPr>
          <a:xfrm>
            <a:off x="595885" y="739080"/>
            <a:ext cx="11000230" cy="5489025"/>
          </a:xfrm>
          <a:prstGeom prst="rect">
            <a:avLst/>
          </a:prstGeom>
          <a:noFill/>
        </p:spPr>
        <p:txBody>
          <a:bodyPr wrap="square" rtlCol="0">
            <a:spAutoFit/>
          </a:bodyPr>
          <a:lstStyle/>
          <a:p>
            <a:endParaRPr lang="en-US" dirty="0"/>
          </a:p>
        </p:txBody>
      </p:sp>
      <p:sp>
        <p:nvSpPr>
          <p:cNvPr id="4" name="Rectangle 3">
            <a:extLst>
              <a:ext uri="{FF2B5EF4-FFF2-40B4-BE49-F238E27FC236}">
                <a16:creationId xmlns:a16="http://schemas.microsoft.com/office/drawing/2014/main" id="{A44B9E5C-5B20-4159-ACAD-E686E9AA62BB}"/>
              </a:ext>
            </a:extLst>
          </p:cNvPr>
          <p:cNvSpPr/>
          <p:nvPr userDrawn="1"/>
        </p:nvSpPr>
        <p:spPr>
          <a:xfrm>
            <a:off x="595885" y="739080"/>
            <a:ext cx="11000230" cy="5489025"/>
          </a:xfrm>
          <a:prstGeom prst="rect">
            <a:avLst/>
          </a:prstGeom>
          <a:solidFill>
            <a:srgbClr val="796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3BE0719C-302B-4EC8-A403-0D78DB066836}"/>
              </a:ext>
            </a:extLst>
          </p:cNvPr>
          <p:cNvSpPr>
            <a:spLocks noGrp="1"/>
          </p:cNvSpPr>
          <p:nvPr>
            <p:ph type="body" sz="quarter" idx="10" hasCustomPrompt="1"/>
          </p:nvPr>
        </p:nvSpPr>
        <p:spPr>
          <a:xfrm>
            <a:off x="595313" y="3068831"/>
            <a:ext cx="11001375" cy="830262"/>
          </a:xfrm>
        </p:spPr>
        <p:txBody>
          <a:bodyPr anchor="ctr"/>
          <a:lstStyle>
            <a:lvl1pPr marL="0" indent="0" algn="ctr">
              <a:buNone/>
              <a:defRPr sz="4800">
                <a:solidFill>
                  <a:schemeClr val="bg1"/>
                </a:solidFill>
              </a:defRPr>
            </a:lvl1pPr>
          </a:lstStyle>
          <a:p>
            <a:pPr lvl="0"/>
            <a:r>
              <a:rPr lang="en-US" dirty="0"/>
              <a:t>Enter Section Title Here</a:t>
            </a:r>
          </a:p>
        </p:txBody>
      </p:sp>
    </p:spTree>
    <p:extLst>
      <p:ext uri="{BB962C8B-B14F-4D97-AF65-F5344CB8AC3E}">
        <p14:creationId xmlns:p14="http://schemas.microsoft.com/office/powerpoint/2010/main" val="3101093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ND IT Logo White">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4B10DD-903C-46BE-91D0-4D0F6CDA8519}"/>
              </a:ext>
            </a:extLst>
          </p:cNvPr>
          <p:cNvPicPr>
            <a:picLocks noChangeAspect="1"/>
          </p:cNvPicPr>
          <p:nvPr userDrawn="1"/>
        </p:nvPicPr>
        <p:blipFill>
          <a:blip r:embed="rId2"/>
          <a:stretch>
            <a:fillRect/>
          </a:stretch>
        </p:blipFill>
        <p:spPr>
          <a:xfrm>
            <a:off x="697182" y="2260861"/>
            <a:ext cx="10797635" cy="2140970"/>
          </a:xfrm>
          <a:prstGeom prst="rect">
            <a:avLst/>
          </a:prstGeom>
        </p:spPr>
      </p:pic>
    </p:spTree>
    <p:extLst>
      <p:ext uri="{BB962C8B-B14F-4D97-AF65-F5344CB8AC3E}">
        <p14:creationId xmlns:p14="http://schemas.microsoft.com/office/powerpoint/2010/main" val="3767521552"/>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Dark ND Log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9B8B6D7-42D6-4E1A-BCC2-0CBF2B2359B7}"/>
              </a:ext>
            </a:extLst>
          </p:cNvPr>
          <p:cNvSpPr/>
          <p:nvPr userDrawn="1"/>
        </p:nvSpPr>
        <p:spPr>
          <a:xfrm>
            <a:off x="0" y="5010150"/>
            <a:ext cx="12192000" cy="1847850"/>
          </a:xfrm>
          <a:prstGeom prst="rect">
            <a:avLst/>
          </a:prstGeom>
          <a:solidFill>
            <a:schemeClr val="tx2">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2">
            <a:extLst>
              <a:ext uri="{FF2B5EF4-FFF2-40B4-BE49-F238E27FC236}">
                <a16:creationId xmlns:a16="http://schemas.microsoft.com/office/drawing/2014/main" id="{753AFE6F-24B9-440C-BB02-46F9A80CBF17}"/>
              </a:ext>
            </a:extLst>
          </p:cNvPr>
          <p:cNvSpPr>
            <a:spLocks noGrp="1"/>
          </p:cNvSpPr>
          <p:nvPr>
            <p:ph type="pic" sz="quarter" idx="10" hasCustomPrompt="1"/>
          </p:nvPr>
        </p:nvSpPr>
        <p:spPr>
          <a:xfrm>
            <a:off x="0" y="0"/>
            <a:ext cx="12192000" cy="5010150"/>
          </a:xfrm>
          <a:solidFill>
            <a:schemeClr val="bg2"/>
          </a:solidFill>
        </p:spPr>
        <p:txBody>
          <a:bodyPr/>
          <a:lstStyle>
            <a:lvl1pPr>
              <a:defRPr/>
            </a:lvl1pPr>
          </a:lstStyle>
          <a:p>
            <a:r>
              <a:rPr lang="en-US" dirty="0"/>
              <a:t>Click icon to add optional picture</a:t>
            </a:r>
          </a:p>
        </p:txBody>
      </p:sp>
      <p:sp>
        <p:nvSpPr>
          <p:cNvPr id="11" name="Title 10">
            <a:extLst>
              <a:ext uri="{FF2B5EF4-FFF2-40B4-BE49-F238E27FC236}">
                <a16:creationId xmlns:a16="http://schemas.microsoft.com/office/drawing/2014/main" id="{8BFE4E51-FA15-4EC0-8129-B3A2B8BD90A3}"/>
              </a:ext>
            </a:extLst>
          </p:cNvPr>
          <p:cNvSpPr>
            <a:spLocks noGrp="1"/>
          </p:cNvSpPr>
          <p:nvPr>
            <p:ph type="title" hasCustomPrompt="1"/>
          </p:nvPr>
        </p:nvSpPr>
        <p:spPr>
          <a:xfrm>
            <a:off x="207460" y="5109882"/>
            <a:ext cx="8745471" cy="860974"/>
          </a:xfrm>
        </p:spPr>
        <p:txBody>
          <a:bodyPr/>
          <a:lstStyle>
            <a:lvl1pPr algn="l">
              <a:defRPr>
                <a:solidFill>
                  <a:schemeClr val="bg1"/>
                </a:solidFill>
              </a:defRPr>
            </a:lvl1pPr>
          </a:lstStyle>
          <a:p>
            <a:r>
              <a:rPr lang="en-US" dirty="0"/>
              <a:t>Click to edit </a:t>
            </a:r>
            <a:r>
              <a:rPr lang="en-US" dirty="0" err="1"/>
              <a:t>titlE</a:t>
            </a:r>
            <a:endParaRPr lang="en-US" dirty="0"/>
          </a:p>
        </p:txBody>
      </p:sp>
      <p:sp>
        <p:nvSpPr>
          <p:cNvPr id="15" name="Text Placeholder 11">
            <a:extLst>
              <a:ext uri="{FF2B5EF4-FFF2-40B4-BE49-F238E27FC236}">
                <a16:creationId xmlns:a16="http://schemas.microsoft.com/office/drawing/2014/main" id="{110C5D3E-7090-4C5E-8088-D040B0F91FE3}"/>
              </a:ext>
            </a:extLst>
          </p:cNvPr>
          <p:cNvSpPr>
            <a:spLocks noGrp="1"/>
          </p:cNvSpPr>
          <p:nvPr>
            <p:ph type="body" sz="quarter" idx="16" hasCustomPrompt="1"/>
          </p:nvPr>
        </p:nvSpPr>
        <p:spPr>
          <a:xfrm>
            <a:off x="210206" y="5993044"/>
            <a:ext cx="8745469" cy="766202"/>
          </a:xfrm>
        </p:spPr>
        <p:txBody>
          <a:bodyPr/>
          <a:lstStyle>
            <a:lvl1pPr marL="0" indent="0" algn="l">
              <a:buNone/>
              <a:defRPr>
                <a:solidFill>
                  <a:schemeClr val="bg1"/>
                </a:solidFill>
              </a:defRPr>
            </a:lvl1pPr>
            <a:lvl2pPr>
              <a:spcAft>
                <a:spcPts val="959"/>
              </a:spcAft>
              <a:defRPr/>
            </a:lvl2pPr>
            <a:lvl3pPr>
              <a:tabLst>
                <a:tab pos="169629" algn="l"/>
                <a:tab pos="339257" algn="l"/>
              </a:tabLst>
              <a:defRPr/>
            </a:lvl3pPr>
          </a:lstStyle>
          <a:p>
            <a:pPr lvl="0"/>
            <a:r>
              <a:rPr lang="en-US" dirty="0"/>
              <a:t>CLICK TO EDIT SUBHEAD</a:t>
            </a:r>
          </a:p>
        </p:txBody>
      </p:sp>
      <p:pic>
        <p:nvPicPr>
          <p:cNvPr id="3" name="Picture 2">
            <a:extLst>
              <a:ext uri="{FF2B5EF4-FFF2-40B4-BE49-F238E27FC236}">
                <a16:creationId xmlns:a16="http://schemas.microsoft.com/office/drawing/2014/main" id="{1D2098B4-6F2E-4027-85AC-B0472FB1A7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431139" y="5311813"/>
            <a:ext cx="2432309" cy="1286259"/>
          </a:xfrm>
          <a:prstGeom prst="rect">
            <a:avLst/>
          </a:prstGeom>
        </p:spPr>
      </p:pic>
    </p:spTree>
    <p:extLst>
      <p:ext uri="{BB962C8B-B14F-4D97-AF65-F5344CB8AC3E}">
        <p14:creationId xmlns:p14="http://schemas.microsoft.com/office/powerpoint/2010/main" val="7035314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ND Logo Black">
    <p:bg>
      <p:bgRef idx="1003">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72329615"/>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Red Section Title ">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D2E3E10-7D26-4036-A228-5B0702175955}"/>
              </a:ext>
            </a:extLst>
          </p:cNvPr>
          <p:cNvSpPr txBox="1"/>
          <p:nvPr userDrawn="1"/>
        </p:nvSpPr>
        <p:spPr>
          <a:xfrm>
            <a:off x="595885" y="739080"/>
            <a:ext cx="11000230" cy="5489025"/>
          </a:xfrm>
          <a:prstGeom prst="rect">
            <a:avLst/>
          </a:prstGeom>
          <a:noFill/>
        </p:spPr>
        <p:txBody>
          <a:bodyPr wrap="square" rtlCol="0">
            <a:spAutoFit/>
          </a:bodyPr>
          <a:lstStyle/>
          <a:p>
            <a:endParaRPr lang="en-US" dirty="0"/>
          </a:p>
        </p:txBody>
      </p:sp>
      <p:sp>
        <p:nvSpPr>
          <p:cNvPr id="13" name="Rectangle 12"/>
          <p:cNvSpPr>
            <a:spLocks/>
          </p:cNvSpPr>
          <p:nvPr userDrawn="1"/>
        </p:nvSpPr>
        <p:spPr>
          <a:xfrm>
            <a:off x="0" y="0"/>
            <a:ext cx="9201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b="0" i="0" dirty="0">
              <a:latin typeface="Segoe UI" panose="020B0502040204020203" pitchFamily="34" charset="0"/>
            </a:endParaRPr>
          </a:p>
        </p:txBody>
      </p:sp>
      <p:sp>
        <p:nvSpPr>
          <p:cNvPr id="4" name="Rectangle 3">
            <a:extLst>
              <a:ext uri="{FF2B5EF4-FFF2-40B4-BE49-F238E27FC236}">
                <a16:creationId xmlns:a16="http://schemas.microsoft.com/office/drawing/2014/main" id="{A44B9E5C-5B20-4159-ACAD-E686E9AA62BB}"/>
              </a:ext>
            </a:extLst>
          </p:cNvPr>
          <p:cNvSpPr/>
          <p:nvPr userDrawn="1"/>
        </p:nvSpPr>
        <p:spPr>
          <a:xfrm>
            <a:off x="595885" y="739080"/>
            <a:ext cx="11000230" cy="5489025"/>
          </a:xfrm>
          <a:prstGeom prst="rect">
            <a:avLst/>
          </a:prstGeom>
          <a:solidFill>
            <a:srgbClr val="796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3BE0719C-302B-4EC8-A403-0D78DB066836}"/>
              </a:ext>
            </a:extLst>
          </p:cNvPr>
          <p:cNvSpPr>
            <a:spLocks noGrp="1"/>
          </p:cNvSpPr>
          <p:nvPr>
            <p:ph type="body" sz="quarter" idx="10" hasCustomPrompt="1"/>
          </p:nvPr>
        </p:nvSpPr>
        <p:spPr>
          <a:xfrm>
            <a:off x="595313" y="3068831"/>
            <a:ext cx="11001375" cy="830262"/>
          </a:xfrm>
        </p:spPr>
        <p:txBody>
          <a:bodyPr anchor="ctr"/>
          <a:lstStyle>
            <a:lvl1pPr marL="0" indent="0" algn="ctr">
              <a:buNone/>
              <a:defRPr sz="4800">
                <a:solidFill>
                  <a:schemeClr val="bg1"/>
                </a:solidFill>
              </a:defRPr>
            </a:lvl1pPr>
          </a:lstStyle>
          <a:p>
            <a:pPr lvl="0"/>
            <a:r>
              <a:rPr lang="en-US" dirty="0"/>
              <a:t>Enter Section Title Here</a:t>
            </a:r>
          </a:p>
        </p:txBody>
      </p:sp>
    </p:spTree>
    <p:extLst>
      <p:ext uri="{BB962C8B-B14F-4D97-AF65-F5344CB8AC3E}">
        <p14:creationId xmlns:p14="http://schemas.microsoft.com/office/powerpoint/2010/main" val="26778791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lor Right">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C3E8188C-7132-4E51-B0B1-1E55803C532F}"/>
              </a:ext>
            </a:extLst>
          </p:cNvPr>
          <p:cNvSpPr>
            <a:spLocks noGrp="1"/>
          </p:cNvSpPr>
          <p:nvPr>
            <p:ph sz="quarter" idx="16" hasCustomPrompt="1"/>
          </p:nvPr>
        </p:nvSpPr>
        <p:spPr>
          <a:xfrm>
            <a:off x="6096000" y="0"/>
            <a:ext cx="6095999" cy="6858000"/>
          </a:xfrm>
          <a:solidFill>
            <a:schemeClr val="accent2"/>
          </a:solidFill>
        </p:spPr>
        <p:txBody>
          <a:bodyPr/>
          <a:lstStyle>
            <a:lvl1pPr marL="457200" indent="-457200">
              <a:buFont typeface="Arial" panose="020B0604020202020204" pitchFamily="34" charset="0"/>
              <a:buChar char="•"/>
              <a:defRPr/>
            </a:lvl1pPr>
          </a:lstStyle>
          <a:p>
            <a:pPr lvl="0"/>
            <a:r>
              <a:rPr lang="en-US" dirty="0"/>
              <a:t>Select to change fill color</a:t>
            </a:r>
          </a:p>
        </p:txBody>
      </p:sp>
      <p:sp>
        <p:nvSpPr>
          <p:cNvPr id="6" name="Slide Number Placeholder 5"/>
          <p:cNvSpPr>
            <a:spLocks noGrp="1"/>
          </p:cNvSpPr>
          <p:nvPr>
            <p:ph type="sldNum" sz="quarter" idx="4"/>
          </p:nvPr>
        </p:nvSpPr>
        <p:spPr>
          <a:xfrm>
            <a:off x="8610601" y="6296400"/>
            <a:ext cx="2743200" cy="365125"/>
          </a:xfrm>
          <a:prstGeom prst="rect">
            <a:avLst/>
          </a:prstGeom>
        </p:spPr>
        <p:txBody>
          <a:bodyPr vert="horz" lIns="91440" tIns="45720" rIns="0" bIns="45720" rtlCol="0" anchor="ctr"/>
          <a:lstStyle>
            <a:lvl1pPr algn="r">
              <a:defRPr sz="900" b="1" i="0" cap="all" spc="0" baseline="0">
                <a:solidFill>
                  <a:schemeClr val="tx1"/>
                </a:solidFill>
                <a:latin typeface="Muli Black" charset="0"/>
                <a:ea typeface="Muli Black" charset="0"/>
                <a:cs typeface="Muli Black" charset="0"/>
              </a:defRPr>
            </a:lvl1pPr>
          </a:lstStyle>
          <a:p>
            <a:fld id="{584AFF75-BD5D-E342-A9F1-12EC02DB40E0}" type="slidenum">
              <a:rPr lang="en-US" smtClean="0"/>
              <a:pPr/>
              <a:t>‹#›</a:t>
            </a:fld>
            <a:endParaRPr lang="en-US" dirty="0"/>
          </a:p>
        </p:txBody>
      </p:sp>
      <p:sp>
        <p:nvSpPr>
          <p:cNvPr id="4" name="Text Placeholder 3">
            <a:extLst>
              <a:ext uri="{FF2B5EF4-FFF2-40B4-BE49-F238E27FC236}">
                <a16:creationId xmlns:a16="http://schemas.microsoft.com/office/drawing/2014/main" id="{2C28BB24-2251-42C5-8852-A603FD44907A}"/>
              </a:ext>
            </a:extLst>
          </p:cNvPr>
          <p:cNvSpPr>
            <a:spLocks noGrp="1"/>
          </p:cNvSpPr>
          <p:nvPr>
            <p:ph type="body" sz="quarter" idx="15"/>
          </p:nvPr>
        </p:nvSpPr>
        <p:spPr>
          <a:xfrm>
            <a:off x="521435" y="2508069"/>
            <a:ext cx="5193566" cy="3950371"/>
          </a:xfrm>
        </p:spPr>
        <p:txBody>
          <a:bodyPr/>
          <a:lstStyle>
            <a:lvl1pPr>
              <a:defRPr>
                <a:solidFill>
                  <a:schemeClr val="tx2">
                    <a:lumMod val="65000"/>
                    <a:lumOff val="35000"/>
                  </a:schemeClr>
                </a:solidFill>
              </a:defRPr>
            </a:lvl1pPr>
            <a:lvl2pPr>
              <a:defRPr>
                <a:solidFill>
                  <a:schemeClr val="tx2">
                    <a:lumMod val="65000"/>
                    <a:lumOff val="35000"/>
                  </a:schemeClr>
                </a:solidFill>
              </a:defRPr>
            </a:lvl2pPr>
            <a:lvl3pPr>
              <a:defRPr>
                <a:solidFill>
                  <a:schemeClr val="tx2">
                    <a:lumMod val="65000"/>
                    <a:lumOff val="35000"/>
                  </a:schemeClr>
                </a:solidFill>
              </a:defRPr>
            </a:lvl3pPr>
            <a:lvl4pPr>
              <a:defRPr>
                <a:solidFill>
                  <a:schemeClr val="tx2">
                    <a:lumMod val="65000"/>
                    <a:lumOff val="35000"/>
                  </a:schemeClr>
                </a:solidFill>
              </a:defRPr>
            </a:lvl4pPr>
            <a:lvl5pPr>
              <a:spcBef>
                <a:spcPts val="600"/>
              </a:spcBef>
              <a:defRPr>
                <a:solidFill>
                  <a:schemeClr val="tx2">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1">
            <a:extLst>
              <a:ext uri="{FF2B5EF4-FFF2-40B4-BE49-F238E27FC236}">
                <a16:creationId xmlns:a16="http://schemas.microsoft.com/office/drawing/2014/main" id="{988AAC3E-7211-464C-BD28-3BD85A35AD0F}"/>
              </a:ext>
            </a:extLst>
          </p:cNvPr>
          <p:cNvSpPr>
            <a:spLocks noGrp="1"/>
          </p:cNvSpPr>
          <p:nvPr>
            <p:ph type="title" hasCustomPrompt="1"/>
          </p:nvPr>
        </p:nvSpPr>
        <p:spPr>
          <a:xfrm>
            <a:off x="521435" y="1436284"/>
            <a:ext cx="5193566" cy="941157"/>
          </a:xfrm>
        </p:spPr>
        <p:txBody>
          <a:bodyPr>
            <a:noAutofit/>
          </a:bodyPr>
          <a:lstStyle>
            <a:lvl1pPr>
              <a:defRPr>
                <a:solidFill>
                  <a:schemeClr val="tx2"/>
                </a:solidFill>
              </a:defRPr>
            </a:lvl1pPr>
          </a:lstStyle>
          <a:p>
            <a:pPr lvl="0"/>
            <a:r>
              <a:rPr lang="en-US" dirty="0"/>
              <a:t>Enter Title Here</a:t>
            </a:r>
          </a:p>
        </p:txBody>
      </p:sp>
    </p:spTree>
    <p:extLst>
      <p:ext uri="{BB962C8B-B14F-4D97-AF65-F5344CB8AC3E}">
        <p14:creationId xmlns:p14="http://schemas.microsoft.com/office/powerpoint/2010/main" val="1540086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Dark ND Log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9B8B6D7-42D6-4E1A-BCC2-0CBF2B2359B7}"/>
              </a:ext>
            </a:extLst>
          </p:cNvPr>
          <p:cNvSpPr/>
          <p:nvPr userDrawn="1"/>
        </p:nvSpPr>
        <p:spPr>
          <a:xfrm>
            <a:off x="0" y="5010150"/>
            <a:ext cx="12192000" cy="1847850"/>
          </a:xfrm>
          <a:prstGeom prst="rect">
            <a:avLst/>
          </a:prstGeom>
          <a:solidFill>
            <a:schemeClr val="tx2">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2">
            <a:extLst>
              <a:ext uri="{FF2B5EF4-FFF2-40B4-BE49-F238E27FC236}">
                <a16:creationId xmlns:a16="http://schemas.microsoft.com/office/drawing/2014/main" id="{753AFE6F-24B9-440C-BB02-46F9A80CBF17}"/>
              </a:ext>
            </a:extLst>
          </p:cNvPr>
          <p:cNvSpPr>
            <a:spLocks noGrp="1"/>
          </p:cNvSpPr>
          <p:nvPr>
            <p:ph type="pic" sz="quarter" idx="10" hasCustomPrompt="1"/>
          </p:nvPr>
        </p:nvSpPr>
        <p:spPr>
          <a:xfrm>
            <a:off x="0" y="0"/>
            <a:ext cx="12192000" cy="5010150"/>
          </a:xfrm>
          <a:solidFill>
            <a:schemeClr val="bg2"/>
          </a:solidFill>
        </p:spPr>
        <p:txBody>
          <a:bodyPr/>
          <a:lstStyle>
            <a:lvl1pPr>
              <a:defRPr/>
            </a:lvl1pPr>
          </a:lstStyle>
          <a:p>
            <a:r>
              <a:rPr lang="en-US"/>
              <a:t>Click icon to add optional picture</a:t>
            </a:r>
          </a:p>
        </p:txBody>
      </p:sp>
      <p:sp>
        <p:nvSpPr>
          <p:cNvPr id="11" name="Title 10">
            <a:extLst>
              <a:ext uri="{FF2B5EF4-FFF2-40B4-BE49-F238E27FC236}">
                <a16:creationId xmlns:a16="http://schemas.microsoft.com/office/drawing/2014/main" id="{8BFE4E51-FA15-4EC0-8129-B3A2B8BD90A3}"/>
              </a:ext>
            </a:extLst>
          </p:cNvPr>
          <p:cNvSpPr>
            <a:spLocks noGrp="1"/>
          </p:cNvSpPr>
          <p:nvPr>
            <p:ph type="title" hasCustomPrompt="1"/>
          </p:nvPr>
        </p:nvSpPr>
        <p:spPr>
          <a:xfrm>
            <a:off x="207460" y="5109882"/>
            <a:ext cx="8745471" cy="860974"/>
          </a:xfrm>
        </p:spPr>
        <p:txBody>
          <a:bodyPr/>
          <a:lstStyle>
            <a:lvl1pPr algn="l">
              <a:defRPr>
                <a:solidFill>
                  <a:schemeClr val="bg1"/>
                </a:solidFill>
              </a:defRPr>
            </a:lvl1pPr>
          </a:lstStyle>
          <a:p>
            <a:r>
              <a:rPr lang="en-US"/>
              <a:t>Click to edit </a:t>
            </a:r>
            <a:r>
              <a:rPr lang="en-US" err="1"/>
              <a:t>titlE</a:t>
            </a:r>
            <a:endParaRPr lang="en-US"/>
          </a:p>
        </p:txBody>
      </p:sp>
      <p:sp>
        <p:nvSpPr>
          <p:cNvPr id="15" name="Text Placeholder 11">
            <a:extLst>
              <a:ext uri="{FF2B5EF4-FFF2-40B4-BE49-F238E27FC236}">
                <a16:creationId xmlns:a16="http://schemas.microsoft.com/office/drawing/2014/main" id="{110C5D3E-7090-4C5E-8088-D040B0F91FE3}"/>
              </a:ext>
            </a:extLst>
          </p:cNvPr>
          <p:cNvSpPr>
            <a:spLocks noGrp="1"/>
          </p:cNvSpPr>
          <p:nvPr>
            <p:ph type="body" sz="quarter" idx="16" hasCustomPrompt="1"/>
          </p:nvPr>
        </p:nvSpPr>
        <p:spPr>
          <a:xfrm>
            <a:off x="210206" y="5993044"/>
            <a:ext cx="8745469" cy="766202"/>
          </a:xfrm>
        </p:spPr>
        <p:txBody>
          <a:bodyPr/>
          <a:lstStyle>
            <a:lvl1pPr marL="0" indent="0" algn="l">
              <a:buNone/>
              <a:defRPr>
                <a:solidFill>
                  <a:schemeClr val="bg1"/>
                </a:solidFill>
              </a:defRPr>
            </a:lvl1pPr>
            <a:lvl2pPr>
              <a:spcAft>
                <a:spcPts val="959"/>
              </a:spcAft>
              <a:defRPr/>
            </a:lvl2pPr>
            <a:lvl3pPr>
              <a:tabLst>
                <a:tab pos="169629" algn="l"/>
                <a:tab pos="339257" algn="l"/>
              </a:tabLst>
              <a:defRPr/>
            </a:lvl3pPr>
          </a:lstStyle>
          <a:p>
            <a:pPr lvl="0"/>
            <a:r>
              <a:rPr lang="en-US"/>
              <a:t>CLICK TO EDIT SUBHEAD</a:t>
            </a:r>
          </a:p>
        </p:txBody>
      </p:sp>
      <p:pic>
        <p:nvPicPr>
          <p:cNvPr id="3" name="Picture 2">
            <a:extLst>
              <a:ext uri="{FF2B5EF4-FFF2-40B4-BE49-F238E27FC236}">
                <a16:creationId xmlns:a16="http://schemas.microsoft.com/office/drawing/2014/main" id="{1D2098B4-6F2E-4027-85AC-B0472FB1A7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431139" y="5311813"/>
            <a:ext cx="2432309" cy="1286259"/>
          </a:xfrm>
          <a:prstGeom prst="rect">
            <a:avLst/>
          </a:prstGeom>
        </p:spPr>
      </p:pic>
    </p:spTree>
    <p:extLst>
      <p:ext uri="{BB962C8B-B14F-4D97-AF65-F5344CB8AC3E}">
        <p14:creationId xmlns:p14="http://schemas.microsoft.com/office/powerpoint/2010/main" val="41483495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Light ND Log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9B8B6D7-42D6-4E1A-BCC2-0CBF2B2359B7}"/>
              </a:ext>
            </a:extLst>
          </p:cNvPr>
          <p:cNvSpPr/>
          <p:nvPr userDrawn="1"/>
        </p:nvSpPr>
        <p:spPr>
          <a:xfrm>
            <a:off x="0" y="5010150"/>
            <a:ext cx="12192000" cy="1847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2">
            <a:extLst>
              <a:ext uri="{FF2B5EF4-FFF2-40B4-BE49-F238E27FC236}">
                <a16:creationId xmlns:a16="http://schemas.microsoft.com/office/drawing/2014/main" id="{753AFE6F-24B9-440C-BB02-46F9A80CBF17}"/>
              </a:ext>
            </a:extLst>
          </p:cNvPr>
          <p:cNvSpPr>
            <a:spLocks noGrp="1"/>
          </p:cNvSpPr>
          <p:nvPr>
            <p:ph type="pic" sz="quarter" idx="10" hasCustomPrompt="1"/>
          </p:nvPr>
        </p:nvSpPr>
        <p:spPr>
          <a:xfrm>
            <a:off x="0" y="0"/>
            <a:ext cx="12192000" cy="5010150"/>
          </a:xfrm>
          <a:solidFill>
            <a:schemeClr val="bg2">
              <a:lumMod val="40000"/>
              <a:lumOff val="60000"/>
            </a:schemeClr>
          </a:solidFill>
        </p:spPr>
        <p:txBody>
          <a:bodyPr/>
          <a:lstStyle>
            <a:lvl1pPr>
              <a:defRPr/>
            </a:lvl1pPr>
          </a:lstStyle>
          <a:p>
            <a:r>
              <a:rPr lang="en-US"/>
              <a:t>Click icon to add optional picture</a:t>
            </a:r>
          </a:p>
        </p:txBody>
      </p:sp>
      <p:sp>
        <p:nvSpPr>
          <p:cNvPr id="11" name="Title 10">
            <a:extLst>
              <a:ext uri="{FF2B5EF4-FFF2-40B4-BE49-F238E27FC236}">
                <a16:creationId xmlns:a16="http://schemas.microsoft.com/office/drawing/2014/main" id="{8BFE4E51-FA15-4EC0-8129-B3A2B8BD90A3}"/>
              </a:ext>
            </a:extLst>
          </p:cNvPr>
          <p:cNvSpPr>
            <a:spLocks noGrp="1"/>
          </p:cNvSpPr>
          <p:nvPr>
            <p:ph type="title" hasCustomPrompt="1"/>
          </p:nvPr>
        </p:nvSpPr>
        <p:spPr>
          <a:xfrm>
            <a:off x="207460" y="5109882"/>
            <a:ext cx="8745471" cy="860974"/>
          </a:xfrm>
        </p:spPr>
        <p:txBody>
          <a:bodyPr/>
          <a:lstStyle>
            <a:lvl1pPr algn="l">
              <a:defRPr>
                <a:solidFill>
                  <a:schemeClr val="tx2"/>
                </a:solidFill>
              </a:defRPr>
            </a:lvl1pPr>
          </a:lstStyle>
          <a:p>
            <a:r>
              <a:rPr lang="en-US"/>
              <a:t>Click to edit </a:t>
            </a:r>
            <a:r>
              <a:rPr lang="en-US" err="1"/>
              <a:t>titlE</a:t>
            </a:r>
            <a:endParaRPr lang="en-US"/>
          </a:p>
        </p:txBody>
      </p:sp>
      <p:sp>
        <p:nvSpPr>
          <p:cNvPr id="15" name="Text Placeholder 11">
            <a:extLst>
              <a:ext uri="{FF2B5EF4-FFF2-40B4-BE49-F238E27FC236}">
                <a16:creationId xmlns:a16="http://schemas.microsoft.com/office/drawing/2014/main" id="{110C5D3E-7090-4C5E-8088-D040B0F91FE3}"/>
              </a:ext>
            </a:extLst>
          </p:cNvPr>
          <p:cNvSpPr>
            <a:spLocks noGrp="1"/>
          </p:cNvSpPr>
          <p:nvPr>
            <p:ph type="body" sz="quarter" idx="16" hasCustomPrompt="1"/>
          </p:nvPr>
        </p:nvSpPr>
        <p:spPr>
          <a:xfrm>
            <a:off x="210206" y="5993044"/>
            <a:ext cx="8745469" cy="766201"/>
          </a:xfrm>
        </p:spPr>
        <p:txBody>
          <a:bodyPr/>
          <a:lstStyle>
            <a:lvl1pPr marL="0" indent="0" algn="l">
              <a:buNone/>
              <a:defRPr>
                <a:solidFill>
                  <a:schemeClr val="tx2"/>
                </a:solidFill>
              </a:defRPr>
            </a:lvl1pPr>
            <a:lvl2pPr>
              <a:spcAft>
                <a:spcPts val="959"/>
              </a:spcAft>
              <a:defRPr/>
            </a:lvl2pPr>
            <a:lvl3pPr>
              <a:tabLst>
                <a:tab pos="169629" algn="l"/>
                <a:tab pos="339257" algn="l"/>
              </a:tabLst>
              <a:defRPr/>
            </a:lvl3pPr>
          </a:lstStyle>
          <a:p>
            <a:pPr lvl="0"/>
            <a:r>
              <a:rPr lang="en-US"/>
              <a:t>CLICK TO EDIT SUBHEAD</a:t>
            </a:r>
          </a:p>
        </p:txBody>
      </p:sp>
      <p:pic>
        <p:nvPicPr>
          <p:cNvPr id="6" name="Picture 5">
            <a:extLst>
              <a:ext uri="{FF2B5EF4-FFF2-40B4-BE49-F238E27FC236}">
                <a16:creationId xmlns:a16="http://schemas.microsoft.com/office/drawing/2014/main" id="{E2294C36-DCA4-406E-8D37-2E3664AFF28D}"/>
              </a:ext>
            </a:extLst>
          </p:cNvPr>
          <p:cNvPicPr>
            <a:picLocks noChangeAspect="1"/>
          </p:cNvPicPr>
          <p:nvPr userDrawn="1"/>
        </p:nvPicPr>
        <p:blipFill>
          <a:blip r:embed="rId2"/>
          <a:stretch>
            <a:fillRect/>
          </a:stretch>
        </p:blipFill>
        <p:spPr>
          <a:xfrm>
            <a:off x="9437540" y="5311813"/>
            <a:ext cx="2418593" cy="1287021"/>
          </a:xfrm>
          <a:prstGeom prst="rect">
            <a:avLst/>
          </a:prstGeom>
        </p:spPr>
      </p:pic>
    </p:spTree>
    <p:extLst>
      <p:ext uri="{BB962C8B-B14F-4D97-AF65-F5344CB8AC3E}">
        <p14:creationId xmlns:p14="http://schemas.microsoft.com/office/powerpoint/2010/main" val="2263947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Dark ND IT Log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9B8B6D7-42D6-4E1A-BCC2-0CBF2B2359B7}"/>
              </a:ext>
            </a:extLst>
          </p:cNvPr>
          <p:cNvSpPr/>
          <p:nvPr userDrawn="1"/>
        </p:nvSpPr>
        <p:spPr>
          <a:xfrm>
            <a:off x="0" y="5010150"/>
            <a:ext cx="12192000" cy="1847850"/>
          </a:xfrm>
          <a:prstGeom prst="rect">
            <a:avLst/>
          </a:prstGeom>
          <a:solidFill>
            <a:schemeClr val="tx2">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2">
            <a:extLst>
              <a:ext uri="{FF2B5EF4-FFF2-40B4-BE49-F238E27FC236}">
                <a16:creationId xmlns:a16="http://schemas.microsoft.com/office/drawing/2014/main" id="{753AFE6F-24B9-440C-BB02-46F9A80CBF17}"/>
              </a:ext>
            </a:extLst>
          </p:cNvPr>
          <p:cNvSpPr>
            <a:spLocks noGrp="1"/>
          </p:cNvSpPr>
          <p:nvPr>
            <p:ph type="pic" sz="quarter" idx="10" hasCustomPrompt="1"/>
          </p:nvPr>
        </p:nvSpPr>
        <p:spPr>
          <a:xfrm>
            <a:off x="0" y="0"/>
            <a:ext cx="12192000" cy="5010150"/>
          </a:xfrm>
          <a:solidFill>
            <a:schemeClr val="bg2"/>
          </a:solidFill>
        </p:spPr>
        <p:txBody>
          <a:bodyPr/>
          <a:lstStyle>
            <a:lvl1pPr>
              <a:defRPr/>
            </a:lvl1pPr>
          </a:lstStyle>
          <a:p>
            <a:r>
              <a:rPr lang="en-US"/>
              <a:t>Click icon to add optional picture</a:t>
            </a:r>
          </a:p>
        </p:txBody>
      </p:sp>
      <p:sp>
        <p:nvSpPr>
          <p:cNvPr id="11" name="Title 10">
            <a:extLst>
              <a:ext uri="{FF2B5EF4-FFF2-40B4-BE49-F238E27FC236}">
                <a16:creationId xmlns:a16="http://schemas.microsoft.com/office/drawing/2014/main" id="{8BFE4E51-FA15-4EC0-8129-B3A2B8BD90A3}"/>
              </a:ext>
            </a:extLst>
          </p:cNvPr>
          <p:cNvSpPr>
            <a:spLocks noGrp="1"/>
          </p:cNvSpPr>
          <p:nvPr>
            <p:ph type="title" hasCustomPrompt="1"/>
          </p:nvPr>
        </p:nvSpPr>
        <p:spPr>
          <a:xfrm>
            <a:off x="207460" y="5194169"/>
            <a:ext cx="5492939" cy="1449841"/>
          </a:xfrm>
        </p:spPr>
        <p:txBody>
          <a:bodyPr anchor="ctr"/>
          <a:lstStyle>
            <a:lvl1pPr algn="l">
              <a:defRPr>
                <a:solidFill>
                  <a:schemeClr val="bg1"/>
                </a:solidFill>
              </a:defRPr>
            </a:lvl1pPr>
          </a:lstStyle>
          <a:p>
            <a:r>
              <a:rPr lang="en-US"/>
              <a:t>Click to edit title</a:t>
            </a:r>
          </a:p>
        </p:txBody>
      </p:sp>
      <p:pic>
        <p:nvPicPr>
          <p:cNvPr id="6" name="Picture 5">
            <a:extLst>
              <a:ext uri="{FF2B5EF4-FFF2-40B4-BE49-F238E27FC236}">
                <a16:creationId xmlns:a16="http://schemas.microsoft.com/office/drawing/2014/main" id="{2696AF30-FF17-4D6A-BACE-FAC89E27D7B4}"/>
              </a:ext>
            </a:extLst>
          </p:cNvPr>
          <p:cNvPicPr>
            <a:picLocks noChangeAspect="1"/>
          </p:cNvPicPr>
          <p:nvPr userDrawn="1"/>
        </p:nvPicPr>
        <p:blipFill>
          <a:blip r:embed="rId2"/>
          <a:stretch>
            <a:fillRect/>
          </a:stretch>
        </p:blipFill>
        <p:spPr>
          <a:xfrm>
            <a:off x="5910606" y="5289378"/>
            <a:ext cx="6071188" cy="1203804"/>
          </a:xfrm>
          <a:prstGeom prst="rect">
            <a:avLst/>
          </a:prstGeom>
        </p:spPr>
      </p:pic>
    </p:spTree>
    <p:extLst>
      <p:ext uri="{BB962C8B-B14F-4D97-AF65-F5344CB8AC3E}">
        <p14:creationId xmlns:p14="http://schemas.microsoft.com/office/powerpoint/2010/main" val="14457339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Light ND IT Log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9B8B6D7-42D6-4E1A-BCC2-0CBF2B2359B7}"/>
              </a:ext>
            </a:extLst>
          </p:cNvPr>
          <p:cNvSpPr/>
          <p:nvPr userDrawn="1"/>
        </p:nvSpPr>
        <p:spPr>
          <a:xfrm>
            <a:off x="0" y="5010150"/>
            <a:ext cx="12192000" cy="1847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2">
            <a:extLst>
              <a:ext uri="{FF2B5EF4-FFF2-40B4-BE49-F238E27FC236}">
                <a16:creationId xmlns:a16="http://schemas.microsoft.com/office/drawing/2014/main" id="{753AFE6F-24B9-440C-BB02-46F9A80CBF17}"/>
              </a:ext>
            </a:extLst>
          </p:cNvPr>
          <p:cNvSpPr>
            <a:spLocks noGrp="1"/>
          </p:cNvSpPr>
          <p:nvPr>
            <p:ph type="pic" sz="quarter" idx="10" hasCustomPrompt="1"/>
          </p:nvPr>
        </p:nvSpPr>
        <p:spPr>
          <a:xfrm>
            <a:off x="0" y="0"/>
            <a:ext cx="12192000" cy="5010150"/>
          </a:xfrm>
          <a:solidFill>
            <a:schemeClr val="bg2">
              <a:lumMod val="40000"/>
              <a:lumOff val="60000"/>
            </a:schemeClr>
          </a:solidFill>
        </p:spPr>
        <p:txBody>
          <a:bodyPr/>
          <a:lstStyle>
            <a:lvl1pPr>
              <a:defRPr/>
            </a:lvl1pPr>
          </a:lstStyle>
          <a:p>
            <a:r>
              <a:rPr lang="en-US"/>
              <a:t>Click icon to add optional picture</a:t>
            </a:r>
          </a:p>
        </p:txBody>
      </p:sp>
      <p:sp>
        <p:nvSpPr>
          <p:cNvPr id="11" name="Title 10">
            <a:extLst>
              <a:ext uri="{FF2B5EF4-FFF2-40B4-BE49-F238E27FC236}">
                <a16:creationId xmlns:a16="http://schemas.microsoft.com/office/drawing/2014/main" id="{8BFE4E51-FA15-4EC0-8129-B3A2B8BD90A3}"/>
              </a:ext>
            </a:extLst>
          </p:cNvPr>
          <p:cNvSpPr>
            <a:spLocks noGrp="1"/>
          </p:cNvSpPr>
          <p:nvPr>
            <p:ph type="title" hasCustomPrompt="1"/>
          </p:nvPr>
        </p:nvSpPr>
        <p:spPr>
          <a:xfrm>
            <a:off x="207460" y="5194169"/>
            <a:ext cx="5492939" cy="1449841"/>
          </a:xfrm>
        </p:spPr>
        <p:txBody>
          <a:bodyPr anchor="ctr"/>
          <a:lstStyle>
            <a:lvl1pPr algn="l">
              <a:defRPr>
                <a:solidFill>
                  <a:schemeClr val="tx2"/>
                </a:solidFill>
              </a:defRPr>
            </a:lvl1pPr>
          </a:lstStyle>
          <a:p>
            <a:r>
              <a:rPr lang="en-US"/>
              <a:t>Click to edit title</a:t>
            </a:r>
          </a:p>
        </p:txBody>
      </p:sp>
      <p:pic>
        <p:nvPicPr>
          <p:cNvPr id="3" name="Picture 2">
            <a:extLst>
              <a:ext uri="{FF2B5EF4-FFF2-40B4-BE49-F238E27FC236}">
                <a16:creationId xmlns:a16="http://schemas.microsoft.com/office/drawing/2014/main" id="{C9A92FCF-D671-4CD5-82F8-ECBDB19E124A}"/>
              </a:ext>
            </a:extLst>
          </p:cNvPr>
          <p:cNvPicPr>
            <a:picLocks noChangeAspect="1"/>
          </p:cNvPicPr>
          <p:nvPr userDrawn="1"/>
        </p:nvPicPr>
        <p:blipFill>
          <a:blip r:embed="rId2"/>
          <a:stretch>
            <a:fillRect/>
          </a:stretch>
        </p:blipFill>
        <p:spPr>
          <a:xfrm>
            <a:off x="5939866" y="5289804"/>
            <a:ext cx="6088327" cy="1203378"/>
          </a:xfrm>
          <a:prstGeom prst="rect">
            <a:avLst/>
          </a:prstGeom>
        </p:spPr>
      </p:pic>
    </p:spTree>
    <p:extLst>
      <p:ext uri="{BB962C8B-B14F-4D97-AF65-F5344CB8AC3E}">
        <p14:creationId xmlns:p14="http://schemas.microsoft.com/office/powerpoint/2010/main" val="36710503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6A4FEDC-BAF8-4DAC-A1FC-D71419223E8E}"/>
              </a:ext>
            </a:extLst>
          </p:cNvPr>
          <p:cNvSpPr>
            <a:spLocks noGrp="1"/>
          </p:cNvSpPr>
          <p:nvPr>
            <p:ph type="sldNum" sz="quarter" idx="12"/>
          </p:nvPr>
        </p:nvSpPr>
        <p:spPr/>
        <p:txBody>
          <a:bodyPr/>
          <a:lstStyle/>
          <a:p>
            <a:fld id="{7FF58515-C1FE-4FC6-A571-48A5D2061125}" type="slidenum">
              <a:rPr lang="en-US" smtClean="0"/>
              <a:t>‹#›</a:t>
            </a:fld>
            <a:endParaRPr lang="en-US"/>
          </a:p>
        </p:txBody>
      </p:sp>
      <p:sp>
        <p:nvSpPr>
          <p:cNvPr id="11" name="Title 10">
            <a:extLst>
              <a:ext uri="{FF2B5EF4-FFF2-40B4-BE49-F238E27FC236}">
                <a16:creationId xmlns:a16="http://schemas.microsoft.com/office/drawing/2014/main" id="{8BFE4E51-FA15-4EC0-8129-B3A2B8BD90A3}"/>
              </a:ext>
            </a:extLst>
          </p:cNvPr>
          <p:cNvSpPr>
            <a:spLocks noGrp="1"/>
          </p:cNvSpPr>
          <p:nvPr>
            <p:ph type="title" hasCustomPrompt="1"/>
          </p:nvPr>
        </p:nvSpPr>
        <p:spPr>
          <a:xfrm>
            <a:off x="343940" y="365129"/>
            <a:ext cx="11384595" cy="941157"/>
          </a:xfrm>
        </p:spPr>
        <p:txBody>
          <a:bodyPr/>
          <a:lstStyle>
            <a:lvl1pPr>
              <a:defRPr/>
            </a:lvl1pPr>
          </a:lstStyle>
          <a:p>
            <a:r>
              <a:rPr lang="en-US"/>
              <a:t>Enter Title Here</a:t>
            </a:r>
          </a:p>
        </p:txBody>
      </p:sp>
      <p:sp>
        <p:nvSpPr>
          <p:cNvPr id="15" name="Text Placeholder 11">
            <a:extLst>
              <a:ext uri="{FF2B5EF4-FFF2-40B4-BE49-F238E27FC236}">
                <a16:creationId xmlns:a16="http://schemas.microsoft.com/office/drawing/2014/main" id="{110C5D3E-7090-4C5E-8088-D040B0F91FE3}"/>
              </a:ext>
            </a:extLst>
          </p:cNvPr>
          <p:cNvSpPr>
            <a:spLocks noGrp="1"/>
          </p:cNvSpPr>
          <p:nvPr>
            <p:ph type="body" sz="quarter" idx="16"/>
          </p:nvPr>
        </p:nvSpPr>
        <p:spPr>
          <a:xfrm>
            <a:off x="343941" y="1409228"/>
            <a:ext cx="11384595" cy="4844180"/>
          </a:xfrm>
        </p:spPr>
        <p:txBody>
          <a:bodyPr/>
          <a:lstStyle>
            <a:lvl2pPr>
              <a:spcAft>
                <a:spcPts val="959"/>
              </a:spcAft>
              <a:defRPr/>
            </a:lvl2pPr>
            <a:lvl3pPr>
              <a:tabLst>
                <a:tab pos="169629" algn="l"/>
                <a:tab pos="339257" algn="l"/>
              </a:tabLst>
              <a:defRPr/>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036902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6A4FEDC-BAF8-4DAC-A1FC-D71419223E8E}"/>
              </a:ext>
            </a:extLst>
          </p:cNvPr>
          <p:cNvSpPr>
            <a:spLocks noGrp="1"/>
          </p:cNvSpPr>
          <p:nvPr>
            <p:ph type="sldNum" sz="quarter" idx="12"/>
          </p:nvPr>
        </p:nvSpPr>
        <p:spPr/>
        <p:txBody>
          <a:bodyPr/>
          <a:lstStyle/>
          <a:p>
            <a:fld id="{7FF58515-C1FE-4FC6-A571-48A5D2061125}" type="slidenum">
              <a:rPr lang="en-US" smtClean="0"/>
              <a:t>‹#›</a:t>
            </a:fld>
            <a:endParaRPr lang="en-US"/>
          </a:p>
        </p:txBody>
      </p:sp>
      <p:sp>
        <p:nvSpPr>
          <p:cNvPr id="11" name="Title 10">
            <a:extLst>
              <a:ext uri="{FF2B5EF4-FFF2-40B4-BE49-F238E27FC236}">
                <a16:creationId xmlns:a16="http://schemas.microsoft.com/office/drawing/2014/main" id="{8BFE4E51-FA15-4EC0-8129-B3A2B8BD90A3}"/>
              </a:ext>
            </a:extLst>
          </p:cNvPr>
          <p:cNvSpPr>
            <a:spLocks noGrp="1"/>
          </p:cNvSpPr>
          <p:nvPr>
            <p:ph type="title" hasCustomPrompt="1"/>
          </p:nvPr>
        </p:nvSpPr>
        <p:spPr>
          <a:xfrm>
            <a:off x="343940" y="365129"/>
            <a:ext cx="11384595" cy="941157"/>
          </a:xfrm>
        </p:spPr>
        <p:txBody>
          <a:bodyPr/>
          <a:lstStyle>
            <a:lvl1pPr>
              <a:defRPr/>
            </a:lvl1pPr>
          </a:lstStyle>
          <a:p>
            <a:r>
              <a:rPr lang="en-US"/>
              <a:t>Enter Title Here</a:t>
            </a:r>
          </a:p>
        </p:txBody>
      </p:sp>
      <p:sp>
        <p:nvSpPr>
          <p:cNvPr id="15" name="Text Placeholder 11">
            <a:extLst>
              <a:ext uri="{FF2B5EF4-FFF2-40B4-BE49-F238E27FC236}">
                <a16:creationId xmlns:a16="http://schemas.microsoft.com/office/drawing/2014/main" id="{110C5D3E-7090-4C5E-8088-D040B0F91FE3}"/>
              </a:ext>
            </a:extLst>
          </p:cNvPr>
          <p:cNvSpPr>
            <a:spLocks noGrp="1"/>
          </p:cNvSpPr>
          <p:nvPr>
            <p:ph type="body" sz="quarter" idx="16"/>
          </p:nvPr>
        </p:nvSpPr>
        <p:spPr>
          <a:xfrm>
            <a:off x="343942" y="1409228"/>
            <a:ext cx="5470004" cy="4844180"/>
          </a:xfrm>
        </p:spPr>
        <p:txBody>
          <a:bodyPr/>
          <a:lstStyle>
            <a:lvl2pPr>
              <a:spcAft>
                <a:spcPts val="959"/>
              </a:spcAft>
              <a:defRPr/>
            </a:lvl2pPr>
            <a:lvl3pPr>
              <a:tabLst>
                <a:tab pos="169629" algn="l"/>
                <a:tab pos="339257" algn="l"/>
              </a:tabLst>
              <a:defRPr/>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11">
            <a:extLst>
              <a:ext uri="{FF2B5EF4-FFF2-40B4-BE49-F238E27FC236}">
                <a16:creationId xmlns:a16="http://schemas.microsoft.com/office/drawing/2014/main" id="{CE0AE3F5-6982-4A38-8591-8A0B200CFBE4}"/>
              </a:ext>
            </a:extLst>
          </p:cNvPr>
          <p:cNvSpPr>
            <a:spLocks noGrp="1"/>
          </p:cNvSpPr>
          <p:nvPr>
            <p:ph type="body" sz="quarter" idx="17"/>
          </p:nvPr>
        </p:nvSpPr>
        <p:spPr>
          <a:xfrm>
            <a:off x="6096000" y="1409228"/>
            <a:ext cx="5621163" cy="4844180"/>
          </a:xfrm>
        </p:spPr>
        <p:txBody>
          <a:bodyPr/>
          <a:lstStyle>
            <a:lvl2pPr>
              <a:spcAft>
                <a:spcPts val="959"/>
              </a:spcAft>
              <a:defRPr/>
            </a:lvl2pPr>
            <a:lvl3pPr>
              <a:tabLst>
                <a:tab pos="169629" algn="l"/>
                <a:tab pos="339257" algn="l"/>
              </a:tabLst>
              <a:defRPr/>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33470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3737-DC80-4920-9FDC-124927F98C7B}"/>
              </a:ext>
            </a:extLst>
          </p:cNvPr>
          <p:cNvSpPr>
            <a:spLocks noGrp="1"/>
          </p:cNvSpPr>
          <p:nvPr>
            <p:ph type="sldNum" sz="quarter" idx="15"/>
          </p:nvPr>
        </p:nvSpPr>
        <p:spPr/>
        <p:txBody>
          <a:bodyPr/>
          <a:lstStyle/>
          <a:p>
            <a:fld id="{7FF58515-C1FE-4FC6-A571-48A5D2061125}" type="slidenum">
              <a:rPr lang="en-US" smtClean="0"/>
              <a:t>‹#›</a:t>
            </a:fld>
            <a:endParaRPr lang="en-US"/>
          </a:p>
        </p:txBody>
      </p:sp>
      <p:sp>
        <p:nvSpPr>
          <p:cNvPr id="13" name="Text Placeholder 11">
            <a:extLst>
              <a:ext uri="{FF2B5EF4-FFF2-40B4-BE49-F238E27FC236}">
                <a16:creationId xmlns:a16="http://schemas.microsoft.com/office/drawing/2014/main" id="{54DBBEF8-009C-4BE0-9D18-16ECF300634D}"/>
              </a:ext>
            </a:extLst>
          </p:cNvPr>
          <p:cNvSpPr>
            <a:spLocks noGrp="1"/>
          </p:cNvSpPr>
          <p:nvPr>
            <p:ph type="body" sz="quarter" idx="17"/>
          </p:nvPr>
        </p:nvSpPr>
        <p:spPr>
          <a:xfrm>
            <a:off x="343941" y="1764839"/>
            <a:ext cx="3714871" cy="425382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11">
            <a:extLst>
              <a:ext uri="{FF2B5EF4-FFF2-40B4-BE49-F238E27FC236}">
                <a16:creationId xmlns:a16="http://schemas.microsoft.com/office/drawing/2014/main" id="{B8FC0271-1041-4E10-A525-3AAD4809D6DE}"/>
              </a:ext>
            </a:extLst>
          </p:cNvPr>
          <p:cNvSpPr>
            <a:spLocks noGrp="1"/>
          </p:cNvSpPr>
          <p:nvPr>
            <p:ph type="body" sz="quarter" idx="18"/>
          </p:nvPr>
        </p:nvSpPr>
        <p:spPr>
          <a:xfrm>
            <a:off x="4206037" y="1764839"/>
            <a:ext cx="3711199" cy="4253824"/>
          </a:xfrm>
        </p:spPr>
        <p:txBody>
          <a:bodyPr/>
          <a:lstStyle>
            <a:lvl3pPr>
              <a:tabLst>
                <a:tab pos="169629" algn="l"/>
                <a:tab pos="339257" algn="l"/>
              </a:tabLst>
              <a:defRPr/>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1">
            <a:extLst>
              <a:ext uri="{FF2B5EF4-FFF2-40B4-BE49-F238E27FC236}">
                <a16:creationId xmlns:a16="http://schemas.microsoft.com/office/drawing/2014/main" id="{9AFB8DDE-9A18-4AFB-B092-5B1340961B5A}"/>
              </a:ext>
            </a:extLst>
          </p:cNvPr>
          <p:cNvSpPr>
            <a:spLocks noGrp="1"/>
          </p:cNvSpPr>
          <p:nvPr>
            <p:ph type="body" sz="quarter" idx="19"/>
          </p:nvPr>
        </p:nvSpPr>
        <p:spPr>
          <a:xfrm>
            <a:off x="8059168" y="1764839"/>
            <a:ext cx="3711199" cy="425382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9">
            <a:extLst>
              <a:ext uri="{FF2B5EF4-FFF2-40B4-BE49-F238E27FC236}">
                <a16:creationId xmlns:a16="http://schemas.microsoft.com/office/drawing/2014/main" id="{F804130C-9D7C-4BF3-BC1B-45592CC644F1}"/>
              </a:ext>
            </a:extLst>
          </p:cNvPr>
          <p:cNvSpPr>
            <a:spLocks noGrp="1"/>
          </p:cNvSpPr>
          <p:nvPr>
            <p:ph type="title" hasCustomPrompt="1"/>
          </p:nvPr>
        </p:nvSpPr>
        <p:spPr>
          <a:xfrm>
            <a:off x="343941" y="365129"/>
            <a:ext cx="11426425" cy="941157"/>
          </a:xfrm>
        </p:spPr>
        <p:txBody>
          <a:bodyPr/>
          <a:lstStyle>
            <a:lvl1pPr>
              <a:defRPr/>
            </a:lvl1pPr>
          </a:lstStyle>
          <a:p>
            <a:r>
              <a:rPr lang="en-US"/>
              <a:t>Enter Title Here</a:t>
            </a:r>
          </a:p>
        </p:txBody>
      </p:sp>
    </p:spTree>
    <p:extLst>
      <p:ext uri="{BB962C8B-B14F-4D97-AF65-F5344CB8AC3E}">
        <p14:creationId xmlns:p14="http://schemas.microsoft.com/office/powerpoint/2010/main" val="7011423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6A4FEDC-BAF8-4DAC-A1FC-D71419223E8E}"/>
              </a:ext>
            </a:extLst>
          </p:cNvPr>
          <p:cNvSpPr>
            <a:spLocks noGrp="1"/>
          </p:cNvSpPr>
          <p:nvPr>
            <p:ph type="sldNum" sz="quarter" idx="12"/>
          </p:nvPr>
        </p:nvSpPr>
        <p:spPr/>
        <p:txBody>
          <a:bodyPr/>
          <a:lstStyle/>
          <a:p>
            <a:fld id="{7FF58515-C1FE-4FC6-A571-48A5D2061125}" type="slidenum">
              <a:rPr lang="en-US" smtClean="0"/>
              <a:t>‹#›</a:t>
            </a:fld>
            <a:endParaRPr lang="en-US"/>
          </a:p>
        </p:txBody>
      </p:sp>
      <p:sp>
        <p:nvSpPr>
          <p:cNvPr id="11" name="Title 10">
            <a:extLst>
              <a:ext uri="{FF2B5EF4-FFF2-40B4-BE49-F238E27FC236}">
                <a16:creationId xmlns:a16="http://schemas.microsoft.com/office/drawing/2014/main" id="{8BFE4E51-FA15-4EC0-8129-B3A2B8BD90A3}"/>
              </a:ext>
            </a:extLst>
          </p:cNvPr>
          <p:cNvSpPr>
            <a:spLocks noGrp="1"/>
          </p:cNvSpPr>
          <p:nvPr>
            <p:ph type="title" hasCustomPrompt="1"/>
          </p:nvPr>
        </p:nvSpPr>
        <p:spPr>
          <a:xfrm>
            <a:off x="343940" y="365129"/>
            <a:ext cx="11384595" cy="941157"/>
          </a:xfrm>
        </p:spPr>
        <p:txBody>
          <a:bodyPr/>
          <a:lstStyle>
            <a:lvl1pPr>
              <a:defRPr>
                <a:solidFill>
                  <a:sysClr val="windowText" lastClr="000000"/>
                </a:solidFill>
              </a:defRPr>
            </a:lvl1pPr>
          </a:lstStyle>
          <a:p>
            <a:r>
              <a:rPr lang="en-US"/>
              <a:t>Enter Title Here</a:t>
            </a:r>
          </a:p>
        </p:txBody>
      </p:sp>
      <p:sp>
        <p:nvSpPr>
          <p:cNvPr id="15" name="Text Placeholder 11">
            <a:extLst>
              <a:ext uri="{FF2B5EF4-FFF2-40B4-BE49-F238E27FC236}">
                <a16:creationId xmlns:a16="http://schemas.microsoft.com/office/drawing/2014/main" id="{110C5D3E-7090-4C5E-8088-D040B0F91FE3}"/>
              </a:ext>
            </a:extLst>
          </p:cNvPr>
          <p:cNvSpPr>
            <a:spLocks noGrp="1"/>
          </p:cNvSpPr>
          <p:nvPr>
            <p:ph type="body" sz="quarter" idx="16"/>
          </p:nvPr>
        </p:nvSpPr>
        <p:spPr>
          <a:xfrm>
            <a:off x="343942" y="1409228"/>
            <a:ext cx="5470004" cy="4844180"/>
          </a:xfrm>
        </p:spPr>
        <p:txBody>
          <a:bodyPr/>
          <a:lstStyle>
            <a:lvl1pPr>
              <a:defRPr sz="2000"/>
            </a:lvl1pPr>
            <a:lvl2pPr>
              <a:spcAft>
                <a:spcPts val="959"/>
              </a:spcAft>
              <a:defRPr sz="1800"/>
            </a:lvl2pPr>
            <a:lvl3pPr>
              <a:tabLst>
                <a:tab pos="169629" algn="l"/>
                <a:tab pos="339257" algn="l"/>
              </a:tabLst>
              <a:defRPr sz="1600"/>
            </a:lvl3pPr>
            <a:lvl4pPr>
              <a:defRPr sz="14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11">
            <a:extLst>
              <a:ext uri="{FF2B5EF4-FFF2-40B4-BE49-F238E27FC236}">
                <a16:creationId xmlns:a16="http://schemas.microsoft.com/office/drawing/2014/main" id="{CE0AE3F5-6982-4A38-8591-8A0B200CFBE4}"/>
              </a:ext>
            </a:extLst>
          </p:cNvPr>
          <p:cNvSpPr>
            <a:spLocks noGrp="1"/>
          </p:cNvSpPr>
          <p:nvPr>
            <p:ph type="body" sz="quarter" idx="17"/>
          </p:nvPr>
        </p:nvSpPr>
        <p:spPr>
          <a:xfrm>
            <a:off x="6096000" y="1409228"/>
            <a:ext cx="5621163" cy="4844180"/>
          </a:xfrm>
        </p:spPr>
        <p:txBody>
          <a:bodyPr/>
          <a:lstStyle>
            <a:lvl1pPr>
              <a:defRPr sz="2000"/>
            </a:lvl1pPr>
            <a:lvl2pPr>
              <a:spcAft>
                <a:spcPts val="959"/>
              </a:spcAft>
              <a:defRPr sz="1800"/>
            </a:lvl2pPr>
            <a:lvl3pPr>
              <a:tabLst>
                <a:tab pos="169629" algn="l"/>
                <a:tab pos="339257" algn="l"/>
              </a:tabLst>
              <a:defRPr sz="1600"/>
            </a:lvl3pPr>
            <a:lvl4pPr>
              <a:defRPr sz="14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81372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DDA039DA-C997-4866-AF0E-83E809304880}"/>
              </a:ext>
            </a:extLst>
          </p:cNvPr>
          <p:cNvSpPr>
            <a:spLocks noGrp="1"/>
          </p:cNvSpPr>
          <p:nvPr>
            <p:ph type="sldNum" sz="quarter" idx="12"/>
          </p:nvPr>
        </p:nvSpPr>
        <p:spPr>
          <a:xfrm>
            <a:off x="8610600" y="6356350"/>
            <a:ext cx="2743200" cy="365125"/>
          </a:xfrm>
        </p:spPr>
        <p:txBody>
          <a:bodyPr/>
          <a:lstStyle/>
          <a:p>
            <a:fld id="{7FF58515-C1FE-4FC6-A571-48A5D2061125}" type="slidenum">
              <a:rPr lang="en-US" smtClean="0"/>
              <a:t>‹#›</a:t>
            </a:fld>
            <a:endParaRPr lang="en-US"/>
          </a:p>
        </p:txBody>
      </p:sp>
    </p:spTree>
    <p:extLst>
      <p:ext uri="{BB962C8B-B14F-4D97-AF65-F5344CB8AC3E}">
        <p14:creationId xmlns:p14="http://schemas.microsoft.com/office/powerpoint/2010/main" val="2463281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Yellow Section Title ">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C9A2FE-5B00-4BE6-960E-5EDE1BE4DE2B}"/>
              </a:ext>
            </a:extLst>
          </p:cNvPr>
          <p:cNvSpPr>
            <a:spLocks/>
          </p:cNvSpPr>
          <p:nvPr userDrawn="1"/>
        </p:nvSpPr>
        <p:spPr>
          <a:xfrm>
            <a:off x="0" y="0"/>
            <a:ext cx="92016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b="0" i="0">
              <a:latin typeface="Segoe UI" panose="020B0502040204020203" pitchFamily="34" charset="0"/>
            </a:endParaRPr>
          </a:p>
        </p:txBody>
      </p:sp>
      <p:sp>
        <p:nvSpPr>
          <p:cNvPr id="2" name="TextBox 1">
            <a:extLst>
              <a:ext uri="{FF2B5EF4-FFF2-40B4-BE49-F238E27FC236}">
                <a16:creationId xmlns:a16="http://schemas.microsoft.com/office/drawing/2014/main" id="{DD2E3E10-7D26-4036-A228-5B0702175955}"/>
              </a:ext>
            </a:extLst>
          </p:cNvPr>
          <p:cNvSpPr txBox="1"/>
          <p:nvPr userDrawn="1"/>
        </p:nvSpPr>
        <p:spPr>
          <a:xfrm>
            <a:off x="595885" y="739080"/>
            <a:ext cx="11000230" cy="5489025"/>
          </a:xfrm>
          <a:prstGeom prst="rect">
            <a:avLst/>
          </a:prstGeom>
          <a:noFill/>
        </p:spPr>
        <p:txBody>
          <a:bodyPr wrap="square" rtlCol="0">
            <a:spAutoFit/>
          </a:bodyPr>
          <a:lstStyle/>
          <a:p>
            <a:endParaRPr lang="en-US"/>
          </a:p>
        </p:txBody>
      </p:sp>
      <p:sp>
        <p:nvSpPr>
          <p:cNvPr id="4" name="Rectangle 3">
            <a:extLst>
              <a:ext uri="{FF2B5EF4-FFF2-40B4-BE49-F238E27FC236}">
                <a16:creationId xmlns:a16="http://schemas.microsoft.com/office/drawing/2014/main" id="{A44B9E5C-5B20-4159-ACAD-E686E9AA62BB}"/>
              </a:ext>
            </a:extLst>
          </p:cNvPr>
          <p:cNvSpPr/>
          <p:nvPr userDrawn="1"/>
        </p:nvSpPr>
        <p:spPr>
          <a:xfrm>
            <a:off x="595885" y="739080"/>
            <a:ext cx="11000230" cy="5489025"/>
          </a:xfrm>
          <a:prstGeom prst="rect">
            <a:avLst/>
          </a:prstGeom>
          <a:solidFill>
            <a:srgbClr val="796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3BE0719C-302B-4EC8-A403-0D78DB066836}"/>
              </a:ext>
            </a:extLst>
          </p:cNvPr>
          <p:cNvSpPr>
            <a:spLocks noGrp="1"/>
          </p:cNvSpPr>
          <p:nvPr>
            <p:ph type="body" sz="quarter" idx="10" hasCustomPrompt="1"/>
          </p:nvPr>
        </p:nvSpPr>
        <p:spPr>
          <a:xfrm>
            <a:off x="595313" y="3068831"/>
            <a:ext cx="11001375" cy="830262"/>
          </a:xfrm>
        </p:spPr>
        <p:txBody>
          <a:bodyPr anchor="ctr"/>
          <a:lstStyle>
            <a:lvl1pPr marL="0" indent="0" algn="ctr">
              <a:buNone/>
              <a:defRPr sz="4800">
                <a:solidFill>
                  <a:schemeClr val="bg1"/>
                </a:solidFill>
              </a:defRPr>
            </a:lvl1pPr>
          </a:lstStyle>
          <a:p>
            <a:pPr lvl="0"/>
            <a:r>
              <a:rPr lang="en-US"/>
              <a:t>Enter Section Title Here</a:t>
            </a:r>
          </a:p>
        </p:txBody>
      </p:sp>
    </p:spTree>
    <p:extLst>
      <p:ext uri="{BB962C8B-B14F-4D97-AF65-F5344CB8AC3E}">
        <p14:creationId xmlns:p14="http://schemas.microsoft.com/office/powerpoint/2010/main" val="36698630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ed Section Title ">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D2E3E10-7D26-4036-A228-5B0702175955}"/>
              </a:ext>
            </a:extLst>
          </p:cNvPr>
          <p:cNvSpPr txBox="1"/>
          <p:nvPr userDrawn="1"/>
        </p:nvSpPr>
        <p:spPr>
          <a:xfrm>
            <a:off x="595885" y="739080"/>
            <a:ext cx="11000230" cy="5489025"/>
          </a:xfrm>
          <a:prstGeom prst="rect">
            <a:avLst/>
          </a:prstGeom>
          <a:noFill/>
        </p:spPr>
        <p:txBody>
          <a:bodyPr wrap="square" rtlCol="0">
            <a:spAutoFit/>
          </a:bodyPr>
          <a:lstStyle/>
          <a:p>
            <a:endParaRPr lang="en-US"/>
          </a:p>
        </p:txBody>
      </p:sp>
      <p:sp>
        <p:nvSpPr>
          <p:cNvPr id="13" name="Rectangle 12"/>
          <p:cNvSpPr>
            <a:spLocks/>
          </p:cNvSpPr>
          <p:nvPr userDrawn="1"/>
        </p:nvSpPr>
        <p:spPr>
          <a:xfrm>
            <a:off x="0" y="0"/>
            <a:ext cx="9201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b="0" i="0">
              <a:latin typeface="Segoe UI" panose="020B0502040204020203" pitchFamily="34" charset="0"/>
            </a:endParaRPr>
          </a:p>
        </p:txBody>
      </p:sp>
      <p:sp>
        <p:nvSpPr>
          <p:cNvPr id="4" name="Rectangle 3">
            <a:extLst>
              <a:ext uri="{FF2B5EF4-FFF2-40B4-BE49-F238E27FC236}">
                <a16:creationId xmlns:a16="http://schemas.microsoft.com/office/drawing/2014/main" id="{A44B9E5C-5B20-4159-ACAD-E686E9AA62BB}"/>
              </a:ext>
            </a:extLst>
          </p:cNvPr>
          <p:cNvSpPr/>
          <p:nvPr userDrawn="1"/>
        </p:nvSpPr>
        <p:spPr>
          <a:xfrm>
            <a:off x="595885" y="739080"/>
            <a:ext cx="11000230" cy="5489025"/>
          </a:xfrm>
          <a:prstGeom prst="rect">
            <a:avLst/>
          </a:prstGeom>
          <a:solidFill>
            <a:srgbClr val="796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3BE0719C-302B-4EC8-A403-0D78DB066836}"/>
              </a:ext>
            </a:extLst>
          </p:cNvPr>
          <p:cNvSpPr>
            <a:spLocks noGrp="1"/>
          </p:cNvSpPr>
          <p:nvPr>
            <p:ph type="body" sz="quarter" idx="10" hasCustomPrompt="1"/>
          </p:nvPr>
        </p:nvSpPr>
        <p:spPr>
          <a:xfrm>
            <a:off x="595313" y="3068831"/>
            <a:ext cx="11001375" cy="830262"/>
          </a:xfrm>
        </p:spPr>
        <p:txBody>
          <a:bodyPr anchor="ctr"/>
          <a:lstStyle>
            <a:lvl1pPr marL="0" indent="0" algn="ctr">
              <a:buNone/>
              <a:defRPr sz="4800">
                <a:solidFill>
                  <a:schemeClr val="bg1"/>
                </a:solidFill>
              </a:defRPr>
            </a:lvl1pPr>
          </a:lstStyle>
          <a:p>
            <a:pPr lvl="0"/>
            <a:r>
              <a:rPr lang="en-US"/>
              <a:t>Enter Section Title Here</a:t>
            </a:r>
          </a:p>
        </p:txBody>
      </p:sp>
    </p:spTree>
    <p:extLst>
      <p:ext uri="{BB962C8B-B14F-4D97-AF65-F5344CB8AC3E}">
        <p14:creationId xmlns:p14="http://schemas.microsoft.com/office/powerpoint/2010/main" val="35487705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ue Section Title ">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0146A3F-2A78-4691-A8AA-157401095B47}"/>
              </a:ext>
            </a:extLst>
          </p:cNvPr>
          <p:cNvSpPr>
            <a:spLocks/>
          </p:cNvSpPr>
          <p:nvPr userDrawn="1"/>
        </p:nvSpPr>
        <p:spPr>
          <a:xfrm>
            <a:off x="0" y="0"/>
            <a:ext cx="92016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b="0" i="0">
              <a:latin typeface="Segoe UI" panose="020B0502040204020203" pitchFamily="34" charset="0"/>
            </a:endParaRPr>
          </a:p>
        </p:txBody>
      </p:sp>
      <p:sp>
        <p:nvSpPr>
          <p:cNvPr id="2" name="TextBox 1">
            <a:extLst>
              <a:ext uri="{FF2B5EF4-FFF2-40B4-BE49-F238E27FC236}">
                <a16:creationId xmlns:a16="http://schemas.microsoft.com/office/drawing/2014/main" id="{DD2E3E10-7D26-4036-A228-5B0702175955}"/>
              </a:ext>
            </a:extLst>
          </p:cNvPr>
          <p:cNvSpPr txBox="1"/>
          <p:nvPr userDrawn="1"/>
        </p:nvSpPr>
        <p:spPr>
          <a:xfrm>
            <a:off x="595885" y="739080"/>
            <a:ext cx="11000230" cy="5489025"/>
          </a:xfrm>
          <a:prstGeom prst="rect">
            <a:avLst/>
          </a:prstGeom>
          <a:noFill/>
        </p:spPr>
        <p:txBody>
          <a:bodyPr wrap="square" rtlCol="0">
            <a:spAutoFit/>
          </a:bodyPr>
          <a:lstStyle/>
          <a:p>
            <a:endParaRPr lang="en-US"/>
          </a:p>
        </p:txBody>
      </p:sp>
      <p:sp>
        <p:nvSpPr>
          <p:cNvPr id="4" name="Rectangle 3">
            <a:extLst>
              <a:ext uri="{FF2B5EF4-FFF2-40B4-BE49-F238E27FC236}">
                <a16:creationId xmlns:a16="http://schemas.microsoft.com/office/drawing/2014/main" id="{A44B9E5C-5B20-4159-ACAD-E686E9AA62BB}"/>
              </a:ext>
            </a:extLst>
          </p:cNvPr>
          <p:cNvSpPr/>
          <p:nvPr userDrawn="1"/>
        </p:nvSpPr>
        <p:spPr>
          <a:xfrm>
            <a:off x="595885" y="739080"/>
            <a:ext cx="11000230" cy="5489025"/>
          </a:xfrm>
          <a:prstGeom prst="rect">
            <a:avLst/>
          </a:prstGeom>
          <a:solidFill>
            <a:srgbClr val="796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3BE0719C-302B-4EC8-A403-0D78DB066836}"/>
              </a:ext>
            </a:extLst>
          </p:cNvPr>
          <p:cNvSpPr>
            <a:spLocks noGrp="1"/>
          </p:cNvSpPr>
          <p:nvPr>
            <p:ph type="body" sz="quarter" idx="10" hasCustomPrompt="1"/>
          </p:nvPr>
        </p:nvSpPr>
        <p:spPr>
          <a:xfrm>
            <a:off x="595313" y="3068831"/>
            <a:ext cx="11001375" cy="830262"/>
          </a:xfrm>
        </p:spPr>
        <p:txBody>
          <a:bodyPr anchor="ctr"/>
          <a:lstStyle>
            <a:lvl1pPr marL="0" indent="0" algn="ctr">
              <a:buNone/>
              <a:defRPr sz="4800">
                <a:solidFill>
                  <a:schemeClr val="bg1"/>
                </a:solidFill>
              </a:defRPr>
            </a:lvl1pPr>
          </a:lstStyle>
          <a:p>
            <a:pPr lvl="0"/>
            <a:r>
              <a:rPr lang="en-US"/>
              <a:t>Enter Section Title Here</a:t>
            </a:r>
          </a:p>
        </p:txBody>
      </p:sp>
    </p:spTree>
    <p:extLst>
      <p:ext uri="{BB962C8B-B14F-4D97-AF65-F5344CB8AC3E}">
        <p14:creationId xmlns:p14="http://schemas.microsoft.com/office/powerpoint/2010/main" val="18584457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Green Section Title ">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C9A2FE-5B00-4BE6-960E-5EDE1BE4DE2B}"/>
              </a:ext>
            </a:extLst>
          </p:cNvPr>
          <p:cNvSpPr>
            <a:spLocks/>
          </p:cNvSpPr>
          <p:nvPr userDrawn="1"/>
        </p:nvSpPr>
        <p:spPr>
          <a:xfrm>
            <a:off x="0" y="0"/>
            <a:ext cx="92016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b="0" i="0">
              <a:latin typeface="Segoe UI" panose="020B0502040204020203" pitchFamily="34" charset="0"/>
            </a:endParaRPr>
          </a:p>
        </p:txBody>
      </p:sp>
      <p:sp>
        <p:nvSpPr>
          <p:cNvPr id="2" name="TextBox 1">
            <a:extLst>
              <a:ext uri="{FF2B5EF4-FFF2-40B4-BE49-F238E27FC236}">
                <a16:creationId xmlns:a16="http://schemas.microsoft.com/office/drawing/2014/main" id="{DD2E3E10-7D26-4036-A228-5B0702175955}"/>
              </a:ext>
            </a:extLst>
          </p:cNvPr>
          <p:cNvSpPr txBox="1"/>
          <p:nvPr userDrawn="1"/>
        </p:nvSpPr>
        <p:spPr>
          <a:xfrm>
            <a:off x="595885" y="739080"/>
            <a:ext cx="11000230" cy="5489025"/>
          </a:xfrm>
          <a:prstGeom prst="rect">
            <a:avLst/>
          </a:prstGeom>
          <a:noFill/>
        </p:spPr>
        <p:txBody>
          <a:bodyPr wrap="square" rtlCol="0">
            <a:spAutoFit/>
          </a:bodyPr>
          <a:lstStyle/>
          <a:p>
            <a:endParaRPr lang="en-US"/>
          </a:p>
        </p:txBody>
      </p:sp>
      <p:sp>
        <p:nvSpPr>
          <p:cNvPr id="4" name="Rectangle 3">
            <a:extLst>
              <a:ext uri="{FF2B5EF4-FFF2-40B4-BE49-F238E27FC236}">
                <a16:creationId xmlns:a16="http://schemas.microsoft.com/office/drawing/2014/main" id="{A44B9E5C-5B20-4159-ACAD-E686E9AA62BB}"/>
              </a:ext>
            </a:extLst>
          </p:cNvPr>
          <p:cNvSpPr/>
          <p:nvPr userDrawn="1"/>
        </p:nvSpPr>
        <p:spPr>
          <a:xfrm>
            <a:off x="595885" y="739080"/>
            <a:ext cx="11000230" cy="5489025"/>
          </a:xfrm>
          <a:prstGeom prst="rect">
            <a:avLst/>
          </a:prstGeom>
          <a:solidFill>
            <a:srgbClr val="796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3BE0719C-302B-4EC8-A403-0D78DB066836}"/>
              </a:ext>
            </a:extLst>
          </p:cNvPr>
          <p:cNvSpPr>
            <a:spLocks noGrp="1"/>
          </p:cNvSpPr>
          <p:nvPr>
            <p:ph type="body" sz="quarter" idx="10" hasCustomPrompt="1"/>
          </p:nvPr>
        </p:nvSpPr>
        <p:spPr>
          <a:xfrm>
            <a:off x="595313" y="3068831"/>
            <a:ext cx="11001375" cy="830262"/>
          </a:xfrm>
        </p:spPr>
        <p:txBody>
          <a:bodyPr anchor="ctr"/>
          <a:lstStyle>
            <a:lvl1pPr marL="0" indent="0" algn="ctr">
              <a:buNone/>
              <a:defRPr sz="4800">
                <a:solidFill>
                  <a:schemeClr val="bg1"/>
                </a:solidFill>
              </a:defRPr>
            </a:lvl1pPr>
          </a:lstStyle>
          <a:p>
            <a:pPr lvl="0"/>
            <a:r>
              <a:rPr lang="en-US"/>
              <a:t>Enter Section Title Here</a:t>
            </a:r>
          </a:p>
        </p:txBody>
      </p:sp>
    </p:spTree>
    <p:extLst>
      <p:ext uri="{BB962C8B-B14F-4D97-AF65-F5344CB8AC3E}">
        <p14:creationId xmlns:p14="http://schemas.microsoft.com/office/powerpoint/2010/main" val="6633751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ND Logo White">
    <p:spTree>
      <p:nvGrpSpPr>
        <p:cNvPr id="1" name=""/>
        <p:cNvGrpSpPr/>
        <p:nvPr/>
      </p:nvGrpSpPr>
      <p:grpSpPr>
        <a:xfrm>
          <a:off x="0" y="0"/>
          <a:ext cx="0" cy="0"/>
          <a:chOff x="0" y="0"/>
          <a:chExt cx="0" cy="0"/>
        </a:xfrm>
      </p:grpSpPr>
      <p:pic>
        <p:nvPicPr>
          <p:cNvPr id="3" name="Picture 2" descr="A close up of a sign&#10;&#10;Description generated with very high confidence">
            <a:extLst>
              <a:ext uri="{FF2B5EF4-FFF2-40B4-BE49-F238E27FC236}">
                <a16:creationId xmlns:a16="http://schemas.microsoft.com/office/drawing/2014/main" id="{AD5E0767-3F82-443A-B0F6-557EA7D5640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68485" y="2303923"/>
            <a:ext cx="4255029" cy="2250154"/>
          </a:xfrm>
          <a:prstGeom prst="rect">
            <a:avLst/>
          </a:prstGeom>
        </p:spPr>
      </p:pic>
    </p:spTree>
    <p:extLst>
      <p:ext uri="{BB962C8B-B14F-4D97-AF65-F5344CB8AC3E}">
        <p14:creationId xmlns:p14="http://schemas.microsoft.com/office/powerpoint/2010/main" val="15886204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ND IT Logo White">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4B10DD-903C-46BE-91D0-4D0F6CDA8519}"/>
              </a:ext>
            </a:extLst>
          </p:cNvPr>
          <p:cNvPicPr>
            <a:picLocks noChangeAspect="1"/>
          </p:cNvPicPr>
          <p:nvPr userDrawn="1"/>
        </p:nvPicPr>
        <p:blipFill>
          <a:blip r:embed="rId2"/>
          <a:stretch>
            <a:fillRect/>
          </a:stretch>
        </p:blipFill>
        <p:spPr>
          <a:xfrm>
            <a:off x="697182" y="2260861"/>
            <a:ext cx="10797635" cy="2140970"/>
          </a:xfrm>
          <a:prstGeom prst="rect">
            <a:avLst/>
          </a:prstGeom>
        </p:spPr>
      </p:pic>
    </p:spTree>
    <p:extLst>
      <p:ext uri="{BB962C8B-B14F-4D97-AF65-F5344CB8AC3E}">
        <p14:creationId xmlns:p14="http://schemas.microsoft.com/office/powerpoint/2010/main" val="3487873625"/>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ND Logo Black">
    <p:bg>
      <p:bgRef idx="1003">
        <a:schemeClr val="bg2"/>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EBBDABA-89E5-43A4-9546-2479F903505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71716" y="2358514"/>
            <a:ext cx="4048567" cy="2140972"/>
          </a:xfrm>
          <a:prstGeom prst="rect">
            <a:avLst/>
          </a:prstGeom>
        </p:spPr>
      </p:pic>
    </p:spTree>
    <p:extLst>
      <p:ext uri="{BB962C8B-B14F-4D97-AF65-F5344CB8AC3E}">
        <p14:creationId xmlns:p14="http://schemas.microsoft.com/office/powerpoint/2010/main" val="567465592"/>
      </p:ext>
    </p:extLst>
  </p:cSld>
  <p:clrMapOvr>
    <a:overrideClrMapping bg1="dk1" tx1="lt1" bg2="dk2" tx2="lt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D IT Logo Black">
    <p:bg>
      <p:bgRef idx="1003">
        <a:schemeClr val="bg2"/>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4B10DD-903C-46BE-91D0-4D0F6CDA8519}"/>
              </a:ext>
            </a:extLst>
          </p:cNvPr>
          <p:cNvPicPr>
            <a:picLocks noChangeAspect="1"/>
          </p:cNvPicPr>
          <p:nvPr userDrawn="1"/>
        </p:nvPicPr>
        <p:blipFill>
          <a:blip r:embed="rId2"/>
          <a:stretch>
            <a:fillRect/>
          </a:stretch>
        </p:blipFill>
        <p:spPr>
          <a:xfrm>
            <a:off x="697182" y="2260861"/>
            <a:ext cx="10797635" cy="2140971"/>
          </a:xfrm>
          <a:prstGeom prst="rect">
            <a:avLst/>
          </a:prstGeom>
        </p:spPr>
      </p:pic>
    </p:spTree>
    <p:extLst>
      <p:ext uri="{BB962C8B-B14F-4D97-AF65-F5344CB8AC3E}">
        <p14:creationId xmlns:p14="http://schemas.microsoft.com/office/powerpoint/2010/main" val="665561757"/>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resenter Photo">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56A4602-340D-4369-9367-D411F81BB6C6}"/>
              </a:ext>
            </a:extLst>
          </p:cNvPr>
          <p:cNvSpPr>
            <a:spLocks noGrp="1"/>
          </p:cNvSpPr>
          <p:nvPr>
            <p:ph sz="quarter" idx="28" hasCustomPrompt="1"/>
          </p:nvPr>
        </p:nvSpPr>
        <p:spPr>
          <a:xfrm>
            <a:off x="6096000" y="0"/>
            <a:ext cx="4810125" cy="6858000"/>
          </a:xfrm>
          <a:solidFill>
            <a:schemeClr val="accent2"/>
          </a:solidFill>
        </p:spPr>
        <p:txBody>
          <a:bodyPr/>
          <a:lstStyle>
            <a:lvl1pPr marL="457200" indent="-457200">
              <a:buFont typeface="Arial" panose="020B0604020202020204" pitchFamily="34" charset="0"/>
              <a:buChar char="•"/>
              <a:defRPr sz="2000"/>
            </a:lvl1pPr>
          </a:lstStyle>
          <a:p>
            <a:pPr lvl="0"/>
            <a:r>
              <a:rPr lang="en-US"/>
              <a:t>Select to change fill color</a:t>
            </a:r>
          </a:p>
        </p:txBody>
      </p:sp>
      <p:sp>
        <p:nvSpPr>
          <p:cNvPr id="7" name="Picture Placeholder 6"/>
          <p:cNvSpPr>
            <a:spLocks noGrp="1"/>
          </p:cNvSpPr>
          <p:nvPr>
            <p:ph type="pic" sz="quarter" idx="25" hasCustomPrompt="1"/>
          </p:nvPr>
        </p:nvSpPr>
        <p:spPr>
          <a:xfrm>
            <a:off x="6995829" y="1122179"/>
            <a:ext cx="3229543" cy="4613641"/>
          </a:xfrm>
          <a:ln>
            <a:noFill/>
          </a:ln>
        </p:spPr>
        <p:style>
          <a:lnRef idx="2">
            <a:schemeClr val="dk1">
              <a:shade val="50000"/>
            </a:schemeClr>
          </a:lnRef>
          <a:fillRef idx="1">
            <a:schemeClr val="dk1"/>
          </a:fillRef>
          <a:effectRef idx="0">
            <a:schemeClr val="dk1"/>
          </a:effectRef>
          <a:fontRef idx="minor">
            <a:schemeClr val="lt1"/>
          </a:fontRef>
        </p:style>
        <p:txBody>
          <a:bodyPr lIns="360000" tIns="360000" rIns="360000" bIns="360000">
            <a:normAutofit/>
          </a:bodyPr>
          <a:lstStyle>
            <a:lvl1pPr algn="ctr">
              <a:defRPr sz="1001" b="1" i="0" cap="none" spc="0" baseline="0">
                <a:solidFill>
                  <a:schemeClr val="bg1"/>
                </a:solidFill>
                <a:latin typeface="Segoe UI" panose="020B0502040204020203" pitchFamily="34" charset="0"/>
                <a:ea typeface="Segoe UI" panose="020B0502040204020203" pitchFamily="34" charset="0"/>
                <a:cs typeface="Segoe UI" panose="020B0502040204020203" pitchFamily="34" charset="0"/>
              </a:defRPr>
            </a:lvl1pPr>
          </a:lstStyle>
          <a:p>
            <a:r>
              <a:rPr lang="en-US"/>
              <a:t>Drag picture to placeholder or click to add</a:t>
            </a:r>
          </a:p>
        </p:txBody>
      </p:sp>
      <p:sp>
        <p:nvSpPr>
          <p:cNvPr id="15" name="Rectangle 14"/>
          <p:cNvSpPr/>
          <p:nvPr userDrawn="1"/>
        </p:nvSpPr>
        <p:spPr>
          <a:xfrm>
            <a:off x="10905893" y="4"/>
            <a:ext cx="1286106" cy="6857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b="0" i="0">
              <a:latin typeface="Segoe UI" panose="020B0502040204020203" pitchFamily="34" charset="0"/>
            </a:endParaRPr>
          </a:p>
        </p:txBody>
      </p:sp>
      <p:sp>
        <p:nvSpPr>
          <p:cNvPr id="6" name="Slide Number Placeholder 5"/>
          <p:cNvSpPr>
            <a:spLocks noGrp="1"/>
          </p:cNvSpPr>
          <p:nvPr>
            <p:ph type="sldNum" sz="quarter" idx="4"/>
          </p:nvPr>
        </p:nvSpPr>
        <p:spPr>
          <a:xfrm>
            <a:off x="8610601" y="6296400"/>
            <a:ext cx="2743200" cy="365125"/>
          </a:xfrm>
          <a:prstGeom prst="rect">
            <a:avLst/>
          </a:prstGeom>
        </p:spPr>
        <p:txBody>
          <a:bodyPr vert="horz" lIns="91440" tIns="45720" rIns="0" bIns="45720" rtlCol="0" anchor="ctr"/>
          <a:lstStyle>
            <a:lvl1pPr algn="r">
              <a:defRPr sz="900" b="1" i="0" cap="all" spc="0" baseline="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stStyle>
          <a:p>
            <a:fld id="{584AFF75-BD5D-E342-A9F1-12EC02DB40E0}" type="slidenum">
              <a:rPr lang="en-US" smtClean="0"/>
              <a:pPr/>
              <a:t>‹#›</a:t>
            </a:fld>
            <a:endParaRPr lang="en-US"/>
          </a:p>
        </p:txBody>
      </p:sp>
      <p:sp>
        <p:nvSpPr>
          <p:cNvPr id="2" name="Title 1">
            <a:extLst>
              <a:ext uri="{FF2B5EF4-FFF2-40B4-BE49-F238E27FC236}">
                <a16:creationId xmlns:a16="http://schemas.microsoft.com/office/drawing/2014/main" id="{92116D3B-431F-445C-A7BF-970F01C3AE17}"/>
              </a:ext>
            </a:extLst>
          </p:cNvPr>
          <p:cNvSpPr>
            <a:spLocks noGrp="1"/>
          </p:cNvSpPr>
          <p:nvPr>
            <p:ph type="title" hasCustomPrompt="1"/>
          </p:nvPr>
        </p:nvSpPr>
        <p:spPr>
          <a:xfrm>
            <a:off x="622799" y="406400"/>
            <a:ext cx="4876799" cy="1971041"/>
          </a:xfrm>
        </p:spPr>
        <p:txBody>
          <a:bodyPr>
            <a:noAutofit/>
          </a:bodyPr>
          <a:lstStyle>
            <a:lvl1pPr>
              <a:defRPr>
                <a:solidFill>
                  <a:schemeClr val="tx2"/>
                </a:solidFill>
              </a:defRPr>
            </a:lvl1pPr>
          </a:lstStyle>
          <a:p>
            <a:r>
              <a:rPr lang="en-US"/>
              <a:t>Click to edit title</a:t>
            </a:r>
          </a:p>
        </p:txBody>
      </p:sp>
      <p:sp>
        <p:nvSpPr>
          <p:cNvPr id="9" name="Text Placeholder 3">
            <a:extLst>
              <a:ext uri="{FF2B5EF4-FFF2-40B4-BE49-F238E27FC236}">
                <a16:creationId xmlns:a16="http://schemas.microsoft.com/office/drawing/2014/main" id="{6CFF84AA-24D3-4053-AB9C-FC82E9D795EC}"/>
              </a:ext>
            </a:extLst>
          </p:cNvPr>
          <p:cNvSpPr>
            <a:spLocks noGrp="1"/>
          </p:cNvSpPr>
          <p:nvPr>
            <p:ph type="body" sz="quarter" idx="27"/>
          </p:nvPr>
        </p:nvSpPr>
        <p:spPr>
          <a:xfrm>
            <a:off x="583110" y="2682783"/>
            <a:ext cx="4956175" cy="3595554"/>
          </a:xfrm>
        </p:spPr>
        <p:txBody>
          <a:bodyPr>
            <a:noAutofit/>
          </a:bodyPr>
          <a:lstStyle>
            <a:lvl1pPr>
              <a:spcBef>
                <a:spcPts val="0"/>
              </a:spcBef>
              <a:spcAft>
                <a:spcPts val="600"/>
              </a:spcAft>
              <a:defRPr sz="3200">
                <a:solidFill>
                  <a:schemeClr val="tx2">
                    <a:lumMod val="75000"/>
                    <a:lumOff val="25000"/>
                  </a:schemeClr>
                </a:solidFill>
              </a:defRPr>
            </a:lvl1pPr>
            <a:lvl2pPr>
              <a:spcBef>
                <a:spcPts val="0"/>
              </a:spcBef>
              <a:spcAft>
                <a:spcPts val="600"/>
              </a:spcAft>
              <a:defRPr>
                <a:solidFill>
                  <a:schemeClr val="tx2">
                    <a:lumMod val="75000"/>
                    <a:lumOff val="25000"/>
                  </a:schemeClr>
                </a:solidFill>
              </a:defRPr>
            </a:lvl2pPr>
            <a:lvl3pPr>
              <a:spcBef>
                <a:spcPts val="0"/>
              </a:spcBef>
              <a:spcAft>
                <a:spcPts val="600"/>
              </a:spcAft>
              <a:defRPr>
                <a:solidFill>
                  <a:schemeClr val="tx2">
                    <a:lumMod val="75000"/>
                    <a:lumOff val="25000"/>
                  </a:schemeClr>
                </a:solidFill>
              </a:defRPr>
            </a:lvl3pPr>
            <a:lvl4pPr>
              <a:spcBef>
                <a:spcPts val="0"/>
              </a:spcBef>
              <a:spcAft>
                <a:spcPts val="600"/>
              </a:spcAft>
              <a:defRPr>
                <a:solidFill>
                  <a:schemeClr val="tx2">
                    <a:lumMod val="75000"/>
                    <a:lumOff val="25000"/>
                  </a:schemeClr>
                </a:solidFill>
              </a:defRPr>
            </a:lvl4pPr>
            <a:lvl5pPr>
              <a:spcBef>
                <a:spcPts val="0"/>
              </a:spcBef>
              <a:spcAft>
                <a:spcPts val="600"/>
              </a:spcAft>
              <a:defRPr>
                <a:solidFill>
                  <a:schemeClr val="tx2">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885036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lor Lef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CF549D0-56C8-4C3D-AF87-973DF34FCEE3}"/>
              </a:ext>
            </a:extLst>
          </p:cNvPr>
          <p:cNvSpPr/>
          <p:nvPr userDrawn="1"/>
        </p:nvSpPr>
        <p:spPr>
          <a:xfrm>
            <a:off x="0" y="0"/>
            <a:ext cx="6096000" cy="685800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610601" y="6296400"/>
            <a:ext cx="2743200" cy="365125"/>
          </a:xfrm>
          <a:prstGeom prst="rect">
            <a:avLst/>
          </a:prstGeom>
        </p:spPr>
        <p:txBody>
          <a:bodyPr vert="horz" lIns="91440" tIns="45720" rIns="0" bIns="45720" rtlCol="0" anchor="ctr"/>
          <a:lstStyle>
            <a:lvl1pPr algn="r">
              <a:defRPr sz="900" b="1" i="0" cap="all" spc="0" baseline="0">
                <a:solidFill>
                  <a:schemeClr val="tx1"/>
                </a:solidFill>
                <a:latin typeface="Muli Black" charset="0"/>
                <a:ea typeface="Muli Black" charset="0"/>
                <a:cs typeface="Muli Black" charset="0"/>
              </a:defRPr>
            </a:lvl1pPr>
          </a:lstStyle>
          <a:p>
            <a:fld id="{584AFF75-BD5D-E342-A9F1-12EC02DB40E0}" type="slidenum">
              <a:rPr lang="en-US" smtClean="0"/>
              <a:pPr/>
              <a:t>‹#›</a:t>
            </a:fld>
            <a:endParaRPr lang="en-US"/>
          </a:p>
        </p:txBody>
      </p:sp>
      <p:sp>
        <p:nvSpPr>
          <p:cNvPr id="4" name="Text Placeholder 3">
            <a:extLst>
              <a:ext uri="{FF2B5EF4-FFF2-40B4-BE49-F238E27FC236}">
                <a16:creationId xmlns:a16="http://schemas.microsoft.com/office/drawing/2014/main" id="{2C28BB24-2251-42C5-8852-A603FD44907A}"/>
              </a:ext>
            </a:extLst>
          </p:cNvPr>
          <p:cNvSpPr>
            <a:spLocks noGrp="1"/>
          </p:cNvSpPr>
          <p:nvPr>
            <p:ph type="body" sz="quarter" idx="15"/>
          </p:nvPr>
        </p:nvSpPr>
        <p:spPr>
          <a:xfrm>
            <a:off x="6485507" y="2084989"/>
            <a:ext cx="5193566" cy="3950371"/>
          </a:xfrm>
        </p:spPr>
        <p:txBody>
          <a:bodyPr/>
          <a:lstStyle>
            <a:lvl1pPr>
              <a:defRPr>
                <a:solidFill>
                  <a:schemeClr val="tx2">
                    <a:lumMod val="65000"/>
                    <a:lumOff val="35000"/>
                  </a:schemeClr>
                </a:solidFill>
              </a:defRPr>
            </a:lvl1pPr>
            <a:lvl2pPr>
              <a:defRPr>
                <a:solidFill>
                  <a:schemeClr val="tx2">
                    <a:lumMod val="65000"/>
                    <a:lumOff val="35000"/>
                  </a:schemeClr>
                </a:solidFill>
              </a:defRPr>
            </a:lvl2pPr>
            <a:lvl3pPr>
              <a:defRPr>
                <a:solidFill>
                  <a:schemeClr val="tx2">
                    <a:lumMod val="65000"/>
                    <a:lumOff val="35000"/>
                  </a:schemeClr>
                </a:solidFill>
              </a:defRPr>
            </a:lvl3pPr>
            <a:lvl4pPr>
              <a:defRPr>
                <a:solidFill>
                  <a:schemeClr val="tx2">
                    <a:lumMod val="65000"/>
                    <a:lumOff val="35000"/>
                  </a:schemeClr>
                </a:solidFill>
              </a:defRPr>
            </a:lvl4pPr>
            <a:lvl5pPr>
              <a:spcBef>
                <a:spcPts val="600"/>
              </a:spcBef>
              <a:defRPr>
                <a:solidFill>
                  <a:schemeClr val="tx2">
                    <a:lumMod val="65000"/>
                    <a:lumOff val="3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988AAC3E-7211-464C-BD28-3BD85A35AD0F}"/>
              </a:ext>
            </a:extLst>
          </p:cNvPr>
          <p:cNvSpPr>
            <a:spLocks noGrp="1"/>
          </p:cNvSpPr>
          <p:nvPr>
            <p:ph type="title" hasCustomPrompt="1"/>
          </p:nvPr>
        </p:nvSpPr>
        <p:spPr>
          <a:xfrm>
            <a:off x="6485507" y="1013204"/>
            <a:ext cx="5193566" cy="941157"/>
          </a:xfrm>
        </p:spPr>
        <p:txBody>
          <a:bodyPr>
            <a:noAutofit/>
          </a:bodyPr>
          <a:lstStyle>
            <a:lvl1pPr>
              <a:defRPr>
                <a:solidFill>
                  <a:schemeClr val="tx2"/>
                </a:solidFill>
              </a:defRPr>
            </a:lvl1pPr>
          </a:lstStyle>
          <a:p>
            <a:pPr lvl="0"/>
            <a:r>
              <a:rPr lang="en-US"/>
              <a:t>Enter Title Here</a:t>
            </a:r>
          </a:p>
        </p:txBody>
      </p:sp>
      <p:sp>
        <p:nvSpPr>
          <p:cNvPr id="5" name="Content Placeholder 4">
            <a:extLst>
              <a:ext uri="{FF2B5EF4-FFF2-40B4-BE49-F238E27FC236}">
                <a16:creationId xmlns:a16="http://schemas.microsoft.com/office/drawing/2014/main" id="{D6FCD0F2-60A3-49C8-8951-76C91BF11A03}"/>
              </a:ext>
            </a:extLst>
          </p:cNvPr>
          <p:cNvSpPr>
            <a:spLocks noGrp="1"/>
          </p:cNvSpPr>
          <p:nvPr>
            <p:ph sz="quarter" idx="16" hasCustomPrompt="1"/>
          </p:nvPr>
        </p:nvSpPr>
        <p:spPr>
          <a:xfrm>
            <a:off x="0" y="0"/>
            <a:ext cx="6096000" cy="6858000"/>
          </a:xfrm>
          <a:solidFill>
            <a:schemeClr val="accent1"/>
          </a:solidFill>
        </p:spPr>
        <p:txBody>
          <a:bodyPr/>
          <a:lstStyle>
            <a:lvl1pPr marL="457200" indent="-457200">
              <a:buFont typeface="Arial" panose="020B0604020202020204" pitchFamily="34" charset="0"/>
              <a:buChar char="•"/>
              <a:defRPr/>
            </a:lvl1pPr>
          </a:lstStyle>
          <a:p>
            <a:pPr lvl="0"/>
            <a:r>
              <a:rPr lang="en-US"/>
              <a:t>Select to change fill color</a:t>
            </a:r>
          </a:p>
        </p:txBody>
      </p:sp>
    </p:spTree>
    <p:extLst>
      <p:ext uri="{BB962C8B-B14F-4D97-AF65-F5344CB8AC3E}">
        <p14:creationId xmlns:p14="http://schemas.microsoft.com/office/powerpoint/2010/main" val="31211052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lor Right">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C3E8188C-7132-4E51-B0B1-1E55803C532F}"/>
              </a:ext>
            </a:extLst>
          </p:cNvPr>
          <p:cNvSpPr>
            <a:spLocks noGrp="1"/>
          </p:cNvSpPr>
          <p:nvPr>
            <p:ph sz="quarter" idx="16" hasCustomPrompt="1"/>
          </p:nvPr>
        </p:nvSpPr>
        <p:spPr>
          <a:xfrm>
            <a:off x="6096000" y="0"/>
            <a:ext cx="6095999" cy="6858000"/>
          </a:xfrm>
          <a:solidFill>
            <a:schemeClr val="accent2"/>
          </a:solidFill>
        </p:spPr>
        <p:txBody>
          <a:bodyPr/>
          <a:lstStyle>
            <a:lvl1pPr marL="457200" indent="-457200">
              <a:buFont typeface="Arial" panose="020B0604020202020204" pitchFamily="34" charset="0"/>
              <a:buChar char="•"/>
              <a:defRPr/>
            </a:lvl1pPr>
          </a:lstStyle>
          <a:p>
            <a:pPr lvl="0"/>
            <a:r>
              <a:rPr lang="en-US"/>
              <a:t>Select to change fill color</a:t>
            </a:r>
          </a:p>
        </p:txBody>
      </p:sp>
      <p:sp>
        <p:nvSpPr>
          <p:cNvPr id="6" name="Slide Number Placeholder 5"/>
          <p:cNvSpPr>
            <a:spLocks noGrp="1"/>
          </p:cNvSpPr>
          <p:nvPr>
            <p:ph type="sldNum" sz="quarter" idx="4"/>
          </p:nvPr>
        </p:nvSpPr>
        <p:spPr>
          <a:xfrm>
            <a:off x="8610601" y="6296400"/>
            <a:ext cx="2743200" cy="365125"/>
          </a:xfrm>
          <a:prstGeom prst="rect">
            <a:avLst/>
          </a:prstGeom>
        </p:spPr>
        <p:txBody>
          <a:bodyPr vert="horz" lIns="91440" tIns="45720" rIns="0" bIns="45720" rtlCol="0" anchor="ctr"/>
          <a:lstStyle>
            <a:lvl1pPr algn="r">
              <a:defRPr sz="900" b="1" i="0" cap="all" spc="0" baseline="0">
                <a:solidFill>
                  <a:schemeClr val="tx1"/>
                </a:solidFill>
                <a:latin typeface="Muli Black" charset="0"/>
                <a:ea typeface="Muli Black" charset="0"/>
                <a:cs typeface="Muli Black" charset="0"/>
              </a:defRPr>
            </a:lvl1pPr>
          </a:lstStyle>
          <a:p>
            <a:fld id="{584AFF75-BD5D-E342-A9F1-12EC02DB40E0}" type="slidenum">
              <a:rPr lang="en-US" smtClean="0"/>
              <a:pPr/>
              <a:t>‹#›</a:t>
            </a:fld>
            <a:endParaRPr lang="en-US"/>
          </a:p>
        </p:txBody>
      </p:sp>
      <p:sp>
        <p:nvSpPr>
          <p:cNvPr id="4" name="Text Placeholder 3">
            <a:extLst>
              <a:ext uri="{FF2B5EF4-FFF2-40B4-BE49-F238E27FC236}">
                <a16:creationId xmlns:a16="http://schemas.microsoft.com/office/drawing/2014/main" id="{2C28BB24-2251-42C5-8852-A603FD44907A}"/>
              </a:ext>
            </a:extLst>
          </p:cNvPr>
          <p:cNvSpPr>
            <a:spLocks noGrp="1"/>
          </p:cNvSpPr>
          <p:nvPr>
            <p:ph type="body" sz="quarter" idx="15"/>
          </p:nvPr>
        </p:nvSpPr>
        <p:spPr>
          <a:xfrm>
            <a:off x="521435" y="2508069"/>
            <a:ext cx="5193566" cy="3950371"/>
          </a:xfrm>
        </p:spPr>
        <p:txBody>
          <a:bodyPr/>
          <a:lstStyle>
            <a:lvl1pPr>
              <a:defRPr>
                <a:solidFill>
                  <a:schemeClr val="tx2">
                    <a:lumMod val="65000"/>
                    <a:lumOff val="35000"/>
                  </a:schemeClr>
                </a:solidFill>
              </a:defRPr>
            </a:lvl1pPr>
            <a:lvl2pPr>
              <a:defRPr>
                <a:solidFill>
                  <a:schemeClr val="tx2">
                    <a:lumMod val="65000"/>
                    <a:lumOff val="35000"/>
                  </a:schemeClr>
                </a:solidFill>
              </a:defRPr>
            </a:lvl2pPr>
            <a:lvl3pPr>
              <a:defRPr>
                <a:solidFill>
                  <a:schemeClr val="tx2">
                    <a:lumMod val="65000"/>
                    <a:lumOff val="35000"/>
                  </a:schemeClr>
                </a:solidFill>
              </a:defRPr>
            </a:lvl3pPr>
            <a:lvl4pPr>
              <a:defRPr>
                <a:solidFill>
                  <a:schemeClr val="tx2">
                    <a:lumMod val="65000"/>
                    <a:lumOff val="35000"/>
                  </a:schemeClr>
                </a:solidFill>
              </a:defRPr>
            </a:lvl4pPr>
            <a:lvl5pPr>
              <a:spcBef>
                <a:spcPts val="600"/>
              </a:spcBef>
              <a:defRPr>
                <a:solidFill>
                  <a:schemeClr val="tx2">
                    <a:lumMod val="65000"/>
                    <a:lumOff val="3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988AAC3E-7211-464C-BD28-3BD85A35AD0F}"/>
              </a:ext>
            </a:extLst>
          </p:cNvPr>
          <p:cNvSpPr>
            <a:spLocks noGrp="1"/>
          </p:cNvSpPr>
          <p:nvPr>
            <p:ph type="title" hasCustomPrompt="1"/>
          </p:nvPr>
        </p:nvSpPr>
        <p:spPr>
          <a:xfrm>
            <a:off x="521435" y="1436284"/>
            <a:ext cx="5193566" cy="941157"/>
          </a:xfrm>
        </p:spPr>
        <p:txBody>
          <a:bodyPr>
            <a:noAutofit/>
          </a:bodyPr>
          <a:lstStyle>
            <a:lvl1pPr>
              <a:defRPr>
                <a:solidFill>
                  <a:schemeClr val="tx2"/>
                </a:solidFill>
              </a:defRPr>
            </a:lvl1pPr>
          </a:lstStyle>
          <a:p>
            <a:pPr lvl="0"/>
            <a:r>
              <a:rPr lang="en-US"/>
              <a:t>Enter Title Here</a:t>
            </a:r>
          </a:p>
        </p:txBody>
      </p:sp>
    </p:spTree>
    <p:extLst>
      <p:ext uri="{BB962C8B-B14F-4D97-AF65-F5344CB8AC3E}">
        <p14:creationId xmlns:p14="http://schemas.microsoft.com/office/powerpoint/2010/main" val="7495010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hree Column Photo">
    <p:spTree>
      <p:nvGrpSpPr>
        <p:cNvPr id="1" name=""/>
        <p:cNvGrpSpPr/>
        <p:nvPr/>
      </p:nvGrpSpPr>
      <p:grpSpPr>
        <a:xfrm>
          <a:off x="0" y="0"/>
          <a:ext cx="0" cy="0"/>
          <a:chOff x="0" y="0"/>
          <a:chExt cx="0" cy="0"/>
        </a:xfrm>
      </p:grpSpPr>
      <p:sp>
        <p:nvSpPr>
          <p:cNvPr id="11" name="Picture Placeholder 10"/>
          <p:cNvSpPr>
            <a:spLocks noGrp="1"/>
          </p:cNvSpPr>
          <p:nvPr>
            <p:ph type="pic" sz="quarter" idx="14" hasCustomPrompt="1"/>
          </p:nvPr>
        </p:nvSpPr>
        <p:spPr>
          <a:xfrm>
            <a:off x="426425" y="1568824"/>
            <a:ext cx="3632388" cy="2321276"/>
          </a:xfrm>
          <a:prstGeom prst="rect">
            <a:avLst/>
          </a:prstGeom>
          <a:solidFill>
            <a:schemeClr val="tx1"/>
          </a:solidFill>
        </p:spPr>
        <p:txBody>
          <a:bodyPr anchor="ctr">
            <a:noAutofit/>
          </a:bodyPr>
          <a:lstStyle>
            <a:lvl1pPr marL="0" indent="0" algn="ctr">
              <a:buNone/>
              <a:defRPr sz="1730" b="1">
                <a:solidFill>
                  <a:schemeClr val="bg2"/>
                </a:solidFill>
                <a:latin typeface="+mn-lt"/>
              </a:defRPr>
            </a:lvl1pPr>
          </a:lstStyle>
          <a:p>
            <a:r>
              <a:rPr lang="en-US"/>
              <a:t>Drop photo here</a:t>
            </a:r>
          </a:p>
        </p:txBody>
      </p:sp>
      <p:sp>
        <p:nvSpPr>
          <p:cNvPr id="12" name="Picture Placeholder 10"/>
          <p:cNvSpPr>
            <a:spLocks noGrp="1"/>
          </p:cNvSpPr>
          <p:nvPr>
            <p:ph type="pic" sz="quarter" idx="15" hasCustomPrompt="1"/>
          </p:nvPr>
        </p:nvSpPr>
        <p:spPr>
          <a:xfrm>
            <a:off x="4281364" y="1568824"/>
            <a:ext cx="3623050" cy="2321276"/>
          </a:xfrm>
          <a:prstGeom prst="rect">
            <a:avLst/>
          </a:prstGeom>
          <a:solidFill>
            <a:schemeClr val="tx1"/>
          </a:solidFill>
        </p:spPr>
        <p:txBody>
          <a:bodyPr anchor="ctr">
            <a:noAutofit/>
          </a:bodyPr>
          <a:lstStyle>
            <a:lvl1pPr marL="0" indent="0" algn="ctr">
              <a:buNone/>
              <a:defRPr sz="1730" b="1">
                <a:solidFill>
                  <a:schemeClr val="bg2"/>
                </a:solidFill>
                <a:latin typeface="+mn-lt"/>
              </a:defRPr>
            </a:lvl1pPr>
          </a:lstStyle>
          <a:p>
            <a:r>
              <a:rPr lang="en-US"/>
              <a:t>Drop photo here</a:t>
            </a:r>
          </a:p>
        </p:txBody>
      </p:sp>
      <p:sp>
        <p:nvSpPr>
          <p:cNvPr id="13" name="Picture Placeholder 10"/>
          <p:cNvSpPr>
            <a:spLocks noGrp="1"/>
          </p:cNvSpPr>
          <p:nvPr>
            <p:ph type="pic" sz="quarter" idx="16" hasCustomPrompt="1"/>
          </p:nvPr>
        </p:nvSpPr>
        <p:spPr>
          <a:xfrm>
            <a:off x="8126964" y="1568822"/>
            <a:ext cx="3634002" cy="2321277"/>
          </a:xfrm>
          <a:prstGeom prst="rect">
            <a:avLst/>
          </a:prstGeom>
          <a:solidFill>
            <a:schemeClr val="tx1"/>
          </a:solidFill>
        </p:spPr>
        <p:txBody>
          <a:bodyPr anchor="ctr">
            <a:noAutofit/>
          </a:bodyPr>
          <a:lstStyle>
            <a:lvl1pPr marL="0" indent="0" algn="ctr">
              <a:buNone/>
              <a:defRPr sz="1730" b="1">
                <a:solidFill>
                  <a:schemeClr val="bg2"/>
                </a:solidFill>
                <a:latin typeface="+mn-lt"/>
              </a:defRPr>
            </a:lvl1pPr>
          </a:lstStyle>
          <a:p>
            <a:r>
              <a:rPr lang="en-US"/>
              <a:t>Drop photo here</a:t>
            </a:r>
          </a:p>
        </p:txBody>
      </p:sp>
      <p:sp>
        <p:nvSpPr>
          <p:cNvPr id="3" name="Slide Number Placeholder 2">
            <a:extLst>
              <a:ext uri="{FF2B5EF4-FFF2-40B4-BE49-F238E27FC236}">
                <a16:creationId xmlns:a16="http://schemas.microsoft.com/office/drawing/2014/main" id="{67C3C6E4-E70A-4C0E-8056-0AD7042538CC}"/>
              </a:ext>
            </a:extLst>
          </p:cNvPr>
          <p:cNvSpPr>
            <a:spLocks noGrp="1"/>
          </p:cNvSpPr>
          <p:nvPr>
            <p:ph type="sldNum" sz="quarter" idx="18"/>
          </p:nvPr>
        </p:nvSpPr>
        <p:spPr/>
        <p:txBody>
          <a:bodyPr/>
          <a:lstStyle/>
          <a:p>
            <a:fld id="{7FF58515-C1FE-4FC6-A571-48A5D2061125}" type="slidenum">
              <a:rPr lang="en-US" smtClean="0"/>
              <a:t>‹#›</a:t>
            </a:fld>
            <a:endParaRPr lang="en-US"/>
          </a:p>
        </p:txBody>
      </p:sp>
      <p:sp>
        <p:nvSpPr>
          <p:cNvPr id="4" name="Title 3">
            <a:extLst>
              <a:ext uri="{FF2B5EF4-FFF2-40B4-BE49-F238E27FC236}">
                <a16:creationId xmlns:a16="http://schemas.microsoft.com/office/drawing/2014/main" id="{F7DF64F1-7940-4CD3-A8C6-BD74C5AABCDE}"/>
              </a:ext>
            </a:extLst>
          </p:cNvPr>
          <p:cNvSpPr>
            <a:spLocks noGrp="1"/>
          </p:cNvSpPr>
          <p:nvPr>
            <p:ph type="title"/>
          </p:nvPr>
        </p:nvSpPr>
        <p:spPr>
          <a:xfrm>
            <a:off x="343941" y="365129"/>
            <a:ext cx="11426426" cy="941157"/>
          </a:xfrm>
        </p:spPr>
        <p:txBody>
          <a:bodyPr/>
          <a:lstStyle/>
          <a:p>
            <a:r>
              <a:rPr lang="en-US"/>
              <a:t>Click to edit Master title style</a:t>
            </a:r>
          </a:p>
        </p:txBody>
      </p:sp>
      <p:sp>
        <p:nvSpPr>
          <p:cNvPr id="18" name="Text Placeholder 11">
            <a:extLst>
              <a:ext uri="{FF2B5EF4-FFF2-40B4-BE49-F238E27FC236}">
                <a16:creationId xmlns:a16="http://schemas.microsoft.com/office/drawing/2014/main" id="{D05C6F88-4513-4107-9CBF-0669D51EB166}"/>
              </a:ext>
            </a:extLst>
          </p:cNvPr>
          <p:cNvSpPr>
            <a:spLocks noGrp="1"/>
          </p:cNvSpPr>
          <p:nvPr>
            <p:ph type="body" sz="quarter" idx="20"/>
          </p:nvPr>
        </p:nvSpPr>
        <p:spPr>
          <a:xfrm>
            <a:off x="343941" y="3913088"/>
            <a:ext cx="3714871" cy="200012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3FD90455-CFC1-464B-9FBC-C6B9CBC0F42F}"/>
              </a:ext>
            </a:extLst>
          </p:cNvPr>
          <p:cNvSpPr>
            <a:spLocks noGrp="1"/>
          </p:cNvSpPr>
          <p:nvPr>
            <p:ph type="body" sz="quarter" idx="21"/>
          </p:nvPr>
        </p:nvSpPr>
        <p:spPr>
          <a:xfrm>
            <a:off x="4206037" y="3913088"/>
            <a:ext cx="3711199" cy="200012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1">
            <a:extLst>
              <a:ext uri="{FF2B5EF4-FFF2-40B4-BE49-F238E27FC236}">
                <a16:creationId xmlns:a16="http://schemas.microsoft.com/office/drawing/2014/main" id="{578B5060-728E-48A6-9779-27583BBDA487}"/>
              </a:ext>
            </a:extLst>
          </p:cNvPr>
          <p:cNvSpPr>
            <a:spLocks noGrp="1"/>
          </p:cNvSpPr>
          <p:nvPr>
            <p:ph type="body" sz="quarter" idx="22"/>
          </p:nvPr>
        </p:nvSpPr>
        <p:spPr>
          <a:xfrm>
            <a:off x="8059168" y="3913088"/>
            <a:ext cx="3711199" cy="200012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287177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hree Image Right">
    <p:spTree>
      <p:nvGrpSpPr>
        <p:cNvPr id="1" name=""/>
        <p:cNvGrpSpPr/>
        <p:nvPr/>
      </p:nvGrpSpPr>
      <p:grpSpPr>
        <a:xfrm>
          <a:off x="0" y="0"/>
          <a:ext cx="0" cy="0"/>
          <a:chOff x="0" y="0"/>
          <a:chExt cx="0" cy="0"/>
        </a:xfrm>
      </p:grpSpPr>
      <p:sp>
        <p:nvSpPr>
          <p:cNvPr id="10" name="Rectangle 9"/>
          <p:cNvSpPr/>
          <p:nvPr userDrawn="1"/>
        </p:nvSpPr>
        <p:spPr>
          <a:xfrm flipH="1">
            <a:off x="5392137" y="-1"/>
            <a:ext cx="6799858" cy="51816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351" b="0" i="0">
              <a:latin typeface="Segoe UI" panose="020B0502040204020203" pitchFamily="34" charset="0"/>
            </a:endParaRPr>
          </a:p>
        </p:txBody>
      </p:sp>
      <p:sp>
        <p:nvSpPr>
          <p:cNvPr id="9" name="Picture Placeholder 6"/>
          <p:cNvSpPr>
            <a:spLocks noGrp="1" noChangeAspect="1"/>
          </p:cNvSpPr>
          <p:nvPr>
            <p:ph type="pic" sz="quarter" idx="16" hasCustomPrompt="1"/>
          </p:nvPr>
        </p:nvSpPr>
        <p:spPr>
          <a:xfrm>
            <a:off x="8610537" y="-2"/>
            <a:ext cx="3160258" cy="6858001"/>
          </a:xfrm>
          <a:solidFill>
            <a:schemeClr val="tx1"/>
          </a:solidFill>
          <a:ln>
            <a:noFill/>
          </a:ln>
        </p:spPr>
        <p:txBody>
          <a:bodyPr lIns="270000" tIns="270000" rIns="270000" bIns="270000">
            <a:normAutofit/>
          </a:bodyPr>
          <a:lstStyle>
            <a:lvl1pPr algn="ctr">
              <a:defRPr sz="1001" b="1" i="0" cap="none" spc="0" baseline="0">
                <a:solidFill>
                  <a:schemeClr val="accent4"/>
                </a:solidFill>
                <a:latin typeface="Segoe UI" panose="020B0502040204020203" pitchFamily="34" charset="0"/>
                <a:ea typeface="Segoe UI" panose="020B0502040204020203" pitchFamily="34" charset="0"/>
                <a:cs typeface="Segoe UI" panose="020B0502040204020203" pitchFamily="34" charset="0"/>
              </a:defRPr>
            </a:lvl1pPr>
          </a:lstStyle>
          <a:p>
            <a:r>
              <a:rPr lang="en-US"/>
              <a:t>Drag picture to placeholder or click to add</a:t>
            </a:r>
          </a:p>
        </p:txBody>
      </p:sp>
      <p:sp>
        <p:nvSpPr>
          <p:cNvPr id="16" name="Picture Placeholder 6"/>
          <p:cNvSpPr>
            <a:spLocks noGrp="1"/>
          </p:cNvSpPr>
          <p:nvPr>
            <p:ph type="pic" sz="quarter" idx="17" hasCustomPrompt="1"/>
          </p:nvPr>
        </p:nvSpPr>
        <p:spPr>
          <a:xfrm>
            <a:off x="4970937" y="0"/>
            <a:ext cx="3218400" cy="3218400"/>
          </a:xfrm>
          <a:solidFill>
            <a:schemeClr val="tx1"/>
          </a:solidFill>
          <a:ln>
            <a:noFill/>
          </a:ln>
        </p:spPr>
        <p:txBody>
          <a:bodyPr lIns="270000" tIns="270000" rIns="270000" bIns="270000">
            <a:normAutofit/>
          </a:bodyPr>
          <a:lstStyle>
            <a:lvl1pPr algn="ctr">
              <a:defRPr sz="1001" b="1" i="0" cap="none" spc="0" baseline="0">
                <a:solidFill>
                  <a:schemeClr val="accent4"/>
                </a:solidFill>
                <a:latin typeface="Segoe UI" panose="020B0502040204020203" pitchFamily="34" charset="0"/>
                <a:ea typeface="Segoe UI" panose="020B0502040204020203" pitchFamily="34" charset="0"/>
                <a:cs typeface="Segoe UI" panose="020B0502040204020203" pitchFamily="34" charset="0"/>
              </a:defRPr>
            </a:lvl1pPr>
          </a:lstStyle>
          <a:p>
            <a:r>
              <a:rPr lang="en-US"/>
              <a:t>Drag picture to placeholder or click to add</a:t>
            </a:r>
          </a:p>
        </p:txBody>
      </p:sp>
      <p:sp>
        <p:nvSpPr>
          <p:cNvPr id="19" name="Picture Placeholder 6"/>
          <p:cNvSpPr>
            <a:spLocks noGrp="1"/>
          </p:cNvSpPr>
          <p:nvPr>
            <p:ph type="pic" sz="quarter" idx="18" hasCustomPrompt="1"/>
          </p:nvPr>
        </p:nvSpPr>
        <p:spPr>
          <a:xfrm>
            <a:off x="4970937" y="3639600"/>
            <a:ext cx="3218400" cy="3218400"/>
          </a:xfrm>
          <a:solidFill>
            <a:schemeClr val="tx1"/>
          </a:solidFill>
          <a:ln>
            <a:noFill/>
          </a:ln>
        </p:spPr>
        <p:txBody>
          <a:bodyPr lIns="270000" tIns="270000" rIns="270000" bIns="270000">
            <a:normAutofit/>
          </a:bodyPr>
          <a:lstStyle>
            <a:lvl1pPr algn="ctr">
              <a:defRPr sz="1001" b="1" i="0" cap="none" spc="0" baseline="0">
                <a:solidFill>
                  <a:schemeClr val="accent4"/>
                </a:solidFill>
                <a:latin typeface="Segoe UI" panose="020B0502040204020203" pitchFamily="34" charset="0"/>
                <a:ea typeface="Segoe UI" panose="020B0502040204020203" pitchFamily="34" charset="0"/>
                <a:cs typeface="Segoe UI" panose="020B0502040204020203" pitchFamily="34" charset="0"/>
              </a:defRPr>
            </a:lvl1pPr>
          </a:lstStyle>
          <a:p>
            <a:r>
              <a:rPr lang="en-US"/>
              <a:t>Drag picture to placeholder or click to add</a:t>
            </a:r>
          </a:p>
        </p:txBody>
      </p:sp>
      <p:sp>
        <p:nvSpPr>
          <p:cNvPr id="8" name="Slide Number Placeholder 5"/>
          <p:cNvSpPr>
            <a:spLocks noGrp="1"/>
          </p:cNvSpPr>
          <p:nvPr>
            <p:ph type="sldNum" sz="quarter" idx="4"/>
          </p:nvPr>
        </p:nvSpPr>
        <p:spPr>
          <a:xfrm>
            <a:off x="8610601" y="6337344"/>
            <a:ext cx="2743200" cy="365125"/>
          </a:xfrm>
          <a:prstGeom prst="rect">
            <a:avLst/>
          </a:prstGeom>
        </p:spPr>
        <p:txBody>
          <a:bodyPr vert="horz" lIns="91440" tIns="45720" rIns="0" bIns="45720" rtlCol="0" anchor="ctr"/>
          <a:lstStyle>
            <a:lvl1pPr algn="r">
              <a:defRPr sz="900" b="1" i="0" cap="all" spc="0" baseline="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fld id="{584AFF75-BD5D-E342-A9F1-12EC02DB40E0}" type="slidenum">
              <a:rPr lang="en-US" smtClean="0"/>
              <a:pPr/>
              <a:t>‹#›</a:t>
            </a:fld>
            <a:endParaRPr lang="en-US"/>
          </a:p>
        </p:txBody>
      </p:sp>
      <p:sp>
        <p:nvSpPr>
          <p:cNvPr id="7" name="Title 1">
            <a:extLst>
              <a:ext uri="{FF2B5EF4-FFF2-40B4-BE49-F238E27FC236}">
                <a16:creationId xmlns:a16="http://schemas.microsoft.com/office/drawing/2014/main" id="{52EF4D8A-29F1-4D11-9268-8372FA7B944B}"/>
              </a:ext>
            </a:extLst>
          </p:cNvPr>
          <p:cNvSpPr>
            <a:spLocks noGrp="1"/>
          </p:cNvSpPr>
          <p:nvPr>
            <p:ph type="title"/>
          </p:nvPr>
        </p:nvSpPr>
        <p:spPr>
          <a:xfrm>
            <a:off x="100278" y="391886"/>
            <a:ext cx="4636314" cy="1949531"/>
          </a:xfrm>
        </p:spPr>
        <p:txBody>
          <a:bodyPr/>
          <a:lstStyle/>
          <a:p>
            <a:r>
              <a:rPr lang="en-US"/>
              <a:t>Click to edit Master title style</a:t>
            </a:r>
          </a:p>
        </p:txBody>
      </p:sp>
      <p:sp>
        <p:nvSpPr>
          <p:cNvPr id="11" name="Text Placeholder 3">
            <a:extLst>
              <a:ext uri="{FF2B5EF4-FFF2-40B4-BE49-F238E27FC236}">
                <a16:creationId xmlns:a16="http://schemas.microsoft.com/office/drawing/2014/main" id="{55FD2EB6-8563-4B90-BB53-5F9F20BECD5C}"/>
              </a:ext>
            </a:extLst>
          </p:cNvPr>
          <p:cNvSpPr>
            <a:spLocks noGrp="1"/>
          </p:cNvSpPr>
          <p:nvPr>
            <p:ph type="body" sz="quarter" idx="25"/>
          </p:nvPr>
        </p:nvSpPr>
        <p:spPr>
          <a:xfrm>
            <a:off x="100278" y="2612571"/>
            <a:ext cx="4636314" cy="3622551"/>
          </a:xfrm>
        </p:spPr>
        <p:txBody>
          <a:bodyPr/>
          <a:lstStyle>
            <a:lvl1pPr>
              <a:spcBef>
                <a:spcPts val="0"/>
              </a:spcBef>
              <a:spcAft>
                <a:spcPts val="600"/>
              </a:spcAft>
              <a:defRPr sz="3200"/>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3">
            <a:extLst>
              <a:ext uri="{FF2B5EF4-FFF2-40B4-BE49-F238E27FC236}">
                <a16:creationId xmlns:a16="http://schemas.microsoft.com/office/drawing/2014/main" id="{68AD2D9C-D0E9-47A0-912A-1FAE6F4414C5}"/>
              </a:ext>
            </a:extLst>
          </p:cNvPr>
          <p:cNvSpPr>
            <a:spLocks noGrp="1"/>
          </p:cNvSpPr>
          <p:nvPr>
            <p:ph type="body" sz="quarter" idx="26" hasCustomPrompt="1"/>
          </p:nvPr>
        </p:nvSpPr>
        <p:spPr>
          <a:xfrm>
            <a:off x="8727710" y="4217158"/>
            <a:ext cx="2927478" cy="2017964"/>
          </a:xfrm>
        </p:spPr>
        <p:txBody>
          <a:bodyPr/>
          <a:lstStyle>
            <a:lvl1pPr marL="173038" indent="-173038">
              <a:defRPr sz="2000">
                <a:solidFill>
                  <a:schemeClr val="bg1"/>
                </a:solidFill>
              </a:defRPr>
            </a:lvl1pPr>
            <a:lvl2pPr marL="0" indent="0">
              <a:defRPr>
                <a:solidFill>
                  <a:schemeClr val="bg1"/>
                </a:solidFill>
              </a:defRPr>
            </a:lvl2pPr>
            <a:lvl3pPr marL="0" indent="0">
              <a:defRPr>
                <a:solidFill>
                  <a:schemeClr val="bg1"/>
                </a:solidFill>
              </a:defRPr>
            </a:lvl3pPr>
            <a:lvl4pPr marL="0" indent="0">
              <a:defRPr>
                <a:solidFill>
                  <a:schemeClr val="bg1"/>
                </a:solidFill>
              </a:defRPr>
            </a:lvl4pPr>
            <a:lvl5pPr marL="0" indent="0">
              <a:defRPr>
                <a:solidFill>
                  <a:schemeClr val="bg1"/>
                </a:solidFill>
              </a:defRPr>
            </a:lvl5pPr>
          </a:lstStyle>
          <a:p>
            <a:pPr lvl="0"/>
            <a:r>
              <a:rPr lang="en-US"/>
              <a:t>“Quote”</a:t>
            </a:r>
          </a:p>
        </p:txBody>
      </p:sp>
    </p:spTree>
    <p:extLst>
      <p:ext uri="{BB962C8B-B14F-4D97-AF65-F5344CB8AC3E}">
        <p14:creationId xmlns:p14="http://schemas.microsoft.com/office/powerpoint/2010/main" val="38160809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mage With Title">
    <p:spTree>
      <p:nvGrpSpPr>
        <p:cNvPr id="1" name=""/>
        <p:cNvGrpSpPr/>
        <p:nvPr/>
      </p:nvGrpSpPr>
      <p:grpSpPr>
        <a:xfrm>
          <a:off x="0" y="0"/>
          <a:ext cx="0" cy="0"/>
          <a:chOff x="0" y="0"/>
          <a:chExt cx="0" cy="0"/>
        </a:xfrm>
      </p:grpSpPr>
      <p:sp>
        <p:nvSpPr>
          <p:cNvPr id="10" name="Picture Placeholder 6"/>
          <p:cNvSpPr>
            <a:spLocks noGrp="1"/>
          </p:cNvSpPr>
          <p:nvPr>
            <p:ph type="pic" sz="quarter" idx="25" hasCustomPrompt="1"/>
          </p:nvPr>
        </p:nvSpPr>
        <p:spPr>
          <a:xfrm>
            <a:off x="913246" y="1568638"/>
            <a:ext cx="10365508" cy="4508487"/>
          </a:xfrm>
          <a:solidFill>
            <a:schemeClr val="tx1"/>
          </a:solidFill>
          <a:ln>
            <a:noFill/>
          </a:ln>
        </p:spPr>
        <p:txBody>
          <a:bodyPr lIns="360000" tIns="360000" rIns="360000" bIns="360000">
            <a:normAutofit/>
          </a:bodyPr>
          <a:lstStyle>
            <a:lvl1pPr algn="ctr">
              <a:defRPr sz="1001" b="1" i="0" cap="none" spc="0" baseline="0">
                <a:solidFill>
                  <a:schemeClr val="accent4"/>
                </a:solidFill>
                <a:latin typeface="Segoe UI" panose="020B0502040204020203" pitchFamily="34" charset="0"/>
                <a:ea typeface="Segoe UI" panose="020B0502040204020203" pitchFamily="34" charset="0"/>
                <a:cs typeface="Segoe UI" panose="020B0502040204020203" pitchFamily="34" charset="0"/>
              </a:defRPr>
            </a:lvl1pPr>
          </a:lstStyle>
          <a:p>
            <a:r>
              <a:rPr lang="en-US"/>
              <a:t>Drag picture to placeholder or click to add</a:t>
            </a:r>
          </a:p>
        </p:txBody>
      </p:sp>
      <p:sp>
        <p:nvSpPr>
          <p:cNvPr id="4" name="Title 1">
            <a:extLst>
              <a:ext uri="{FF2B5EF4-FFF2-40B4-BE49-F238E27FC236}">
                <a16:creationId xmlns:a16="http://schemas.microsoft.com/office/drawing/2014/main" id="{533F936B-44DC-46BD-8909-BDE54E64C1B9}"/>
              </a:ext>
            </a:extLst>
          </p:cNvPr>
          <p:cNvSpPr>
            <a:spLocks noGrp="1"/>
          </p:cNvSpPr>
          <p:nvPr>
            <p:ph type="title"/>
          </p:nvPr>
        </p:nvSpPr>
        <p:spPr>
          <a:xfrm>
            <a:off x="913246" y="328401"/>
            <a:ext cx="8161361" cy="1240237"/>
          </a:xfrm>
        </p:spPr>
        <p:txBody>
          <a:bodyPr>
            <a:noAutofit/>
          </a:bodyPr>
          <a:lstStyle>
            <a:lvl1pPr>
              <a:defRPr sz="4200">
                <a:solidFill>
                  <a:schemeClr val="tx2"/>
                </a:solidFill>
              </a:defRPr>
            </a:lvl1pPr>
          </a:lstStyle>
          <a:p>
            <a:r>
              <a:rPr lang="en-US"/>
              <a:t>Click to edit Master title style</a:t>
            </a: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mage Head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4A74AD3-0AA0-4825-830B-9FEED176409E}"/>
              </a:ext>
            </a:extLst>
          </p:cNvPr>
          <p:cNvSpPr>
            <a:spLocks noGrp="1"/>
          </p:cNvSpPr>
          <p:nvPr>
            <p:ph type="pic" sz="quarter" idx="16"/>
          </p:nvPr>
        </p:nvSpPr>
        <p:spPr>
          <a:xfrm>
            <a:off x="-1" y="9824"/>
            <a:ext cx="12192001" cy="2520865"/>
          </a:xfrm>
          <a:solidFill>
            <a:schemeClr val="tx1"/>
          </a:solidFill>
        </p:spPr>
        <p:txBody>
          <a:bodyPr anchor="ctr" anchorCtr="0"/>
          <a:lstStyle>
            <a:lvl1pPr algn="ctr">
              <a:defRPr sz="1100" i="1">
                <a:solidFill>
                  <a:schemeClr val="bg1">
                    <a:lumMod val="85000"/>
                  </a:schemeClr>
                </a:solidFill>
              </a:defRPr>
            </a:lvl1pPr>
          </a:lstStyle>
          <a:p>
            <a:r>
              <a:rPr lang="en-US"/>
              <a:t>Click icon to add picture</a:t>
            </a:r>
          </a:p>
        </p:txBody>
      </p:sp>
      <p:sp>
        <p:nvSpPr>
          <p:cNvPr id="6" name="Slide Number Placeholder 5"/>
          <p:cNvSpPr>
            <a:spLocks noGrp="1"/>
          </p:cNvSpPr>
          <p:nvPr>
            <p:ph type="sldNum" sz="quarter" idx="4"/>
          </p:nvPr>
        </p:nvSpPr>
        <p:spPr>
          <a:xfrm>
            <a:off x="8927364" y="6296400"/>
            <a:ext cx="2743200" cy="365125"/>
          </a:xfrm>
          <a:prstGeom prst="rect">
            <a:avLst/>
          </a:prstGeom>
        </p:spPr>
        <p:txBody>
          <a:bodyPr vert="horz" lIns="91440" tIns="45720" rIns="0" bIns="45720" rtlCol="0" anchor="ctr"/>
          <a:lstStyle>
            <a:lvl1pPr algn="r">
              <a:defRPr sz="900" b="1" i="0" cap="all" spc="0" baseline="0">
                <a:solidFill>
                  <a:schemeClr val="tx1"/>
                </a:solidFill>
                <a:latin typeface="Muli Black" charset="0"/>
                <a:ea typeface="Muli Black" charset="0"/>
                <a:cs typeface="Muli Black" charset="0"/>
              </a:defRPr>
            </a:lvl1pPr>
          </a:lstStyle>
          <a:p>
            <a:fld id="{584AFF75-BD5D-E342-A9F1-12EC02DB40E0}" type="slidenum">
              <a:rPr lang="en-US" smtClean="0"/>
              <a:pPr/>
              <a:t>‹#›</a:t>
            </a:fld>
            <a:endParaRPr lang="en-US"/>
          </a:p>
        </p:txBody>
      </p:sp>
      <p:sp>
        <p:nvSpPr>
          <p:cNvPr id="4" name="Text Placeholder 3">
            <a:extLst>
              <a:ext uri="{FF2B5EF4-FFF2-40B4-BE49-F238E27FC236}">
                <a16:creationId xmlns:a16="http://schemas.microsoft.com/office/drawing/2014/main" id="{2C28BB24-2251-42C5-8852-A603FD44907A}"/>
              </a:ext>
            </a:extLst>
          </p:cNvPr>
          <p:cNvSpPr>
            <a:spLocks noGrp="1"/>
          </p:cNvSpPr>
          <p:nvPr>
            <p:ph type="body" sz="quarter" idx="15"/>
          </p:nvPr>
        </p:nvSpPr>
        <p:spPr>
          <a:xfrm>
            <a:off x="521434" y="2801899"/>
            <a:ext cx="11149130" cy="3164966"/>
          </a:xfrm>
        </p:spPr>
        <p:txBody>
          <a:bodyPr/>
          <a:lstStyle>
            <a:lvl1pPr>
              <a:spcBef>
                <a:spcPts val="0"/>
              </a:spcBef>
              <a:spcAft>
                <a:spcPts val="600"/>
              </a:spcAft>
              <a:defRPr sz="3200">
                <a:solidFill>
                  <a:schemeClr val="tx1"/>
                </a:solidFill>
              </a:defRPr>
            </a:lvl1pPr>
            <a:lvl2pPr>
              <a:spcBef>
                <a:spcPts val="0"/>
              </a:spcBef>
              <a:spcAft>
                <a:spcPts val="600"/>
              </a:spcAft>
              <a:defRPr>
                <a:solidFill>
                  <a:schemeClr val="tx1"/>
                </a:solidFill>
              </a:defRPr>
            </a:lvl2pPr>
            <a:lvl3pPr>
              <a:spcBef>
                <a:spcPts val="0"/>
              </a:spcBef>
              <a:spcAft>
                <a:spcPts val="600"/>
              </a:spcAft>
              <a:defRPr>
                <a:solidFill>
                  <a:schemeClr val="tx1"/>
                </a:solidFill>
              </a:defRPr>
            </a:lvl3pPr>
            <a:lvl4pPr>
              <a:spcBef>
                <a:spcPts val="0"/>
              </a:spcBef>
              <a:spcAft>
                <a:spcPts val="600"/>
              </a:spcAft>
              <a:defRPr>
                <a:solidFill>
                  <a:schemeClr val="tx1"/>
                </a:solidFill>
              </a:defRPr>
            </a:lvl4pPr>
            <a:lvl5pPr>
              <a:spcBef>
                <a:spcPts val="0"/>
              </a:spcBef>
              <a:spcAft>
                <a:spcPts val="600"/>
              </a:spcAft>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988AAC3E-7211-464C-BD28-3BD85A35AD0F}"/>
              </a:ext>
            </a:extLst>
          </p:cNvPr>
          <p:cNvSpPr>
            <a:spLocks noGrp="1"/>
          </p:cNvSpPr>
          <p:nvPr>
            <p:ph type="title"/>
          </p:nvPr>
        </p:nvSpPr>
        <p:spPr>
          <a:xfrm>
            <a:off x="425900" y="249507"/>
            <a:ext cx="5193566" cy="2041497"/>
          </a:xfrm>
        </p:spPr>
        <p:txBody>
          <a:bodyPr>
            <a:noAutofit/>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0743546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Gray Hea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CF549D0-56C8-4C3D-AF87-973DF34FCEE3}"/>
              </a:ext>
            </a:extLst>
          </p:cNvPr>
          <p:cNvSpPr/>
          <p:nvPr userDrawn="1"/>
        </p:nvSpPr>
        <p:spPr>
          <a:xfrm>
            <a:off x="-2" y="2"/>
            <a:ext cx="12192000" cy="17196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900068" y="6296400"/>
            <a:ext cx="2743200" cy="365125"/>
          </a:xfrm>
          <a:prstGeom prst="rect">
            <a:avLst/>
          </a:prstGeom>
        </p:spPr>
        <p:txBody>
          <a:bodyPr vert="horz" lIns="91440" tIns="45720" rIns="0" bIns="45720" rtlCol="0" anchor="ctr"/>
          <a:lstStyle>
            <a:lvl1pPr algn="r">
              <a:defRPr sz="900" b="1" i="0" cap="all" spc="0" baseline="0">
                <a:solidFill>
                  <a:schemeClr val="tx1"/>
                </a:solidFill>
                <a:latin typeface="Muli Black" charset="0"/>
                <a:ea typeface="Muli Black" charset="0"/>
                <a:cs typeface="Muli Black" charset="0"/>
              </a:defRPr>
            </a:lvl1pPr>
          </a:lstStyle>
          <a:p>
            <a:fld id="{584AFF75-BD5D-E342-A9F1-12EC02DB40E0}" type="slidenum">
              <a:rPr lang="en-US" smtClean="0"/>
              <a:pPr/>
              <a:t>‹#›</a:t>
            </a:fld>
            <a:endParaRPr lang="en-US"/>
          </a:p>
        </p:txBody>
      </p:sp>
      <p:sp>
        <p:nvSpPr>
          <p:cNvPr id="4" name="Text Placeholder 3">
            <a:extLst>
              <a:ext uri="{FF2B5EF4-FFF2-40B4-BE49-F238E27FC236}">
                <a16:creationId xmlns:a16="http://schemas.microsoft.com/office/drawing/2014/main" id="{2C28BB24-2251-42C5-8852-A603FD44907A}"/>
              </a:ext>
            </a:extLst>
          </p:cNvPr>
          <p:cNvSpPr>
            <a:spLocks noGrp="1"/>
          </p:cNvSpPr>
          <p:nvPr>
            <p:ph type="body" sz="quarter" idx="15"/>
          </p:nvPr>
        </p:nvSpPr>
        <p:spPr>
          <a:xfrm>
            <a:off x="494138" y="1887509"/>
            <a:ext cx="11149129" cy="4310821"/>
          </a:xfrm>
        </p:spPr>
        <p:txBody>
          <a:bodyPr/>
          <a:lstStyle>
            <a:lvl1pPr>
              <a:spcBef>
                <a:spcPts val="0"/>
              </a:spcBef>
              <a:spcAft>
                <a:spcPts val="600"/>
              </a:spcAft>
              <a:defRPr sz="3200">
                <a:solidFill>
                  <a:schemeClr val="tx1"/>
                </a:solidFill>
              </a:defRPr>
            </a:lvl1pPr>
            <a:lvl2pPr>
              <a:spcBef>
                <a:spcPts val="0"/>
              </a:spcBef>
              <a:spcAft>
                <a:spcPts val="600"/>
              </a:spcAft>
              <a:defRPr>
                <a:solidFill>
                  <a:schemeClr val="tx1"/>
                </a:solidFill>
              </a:defRPr>
            </a:lvl2pPr>
            <a:lvl3pPr>
              <a:spcBef>
                <a:spcPts val="0"/>
              </a:spcBef>
              <a:spcAft>
                <a:spcPts val="600"/>
              </a:spcAft>
              <a:defRPr>
                <a:solidFill>
                  <a:schemeClr val="tx1"/>
                </a:solidFill>
              </a:defRPr>
            </a:lvl3pPr>
            <a:lvl4pPr>
              <a:spcBef>
                <a:spcPts val="0"/>
              </a:spcBef>
              <a:spcAft>
                <a:spcPts val="600"/>
              </a:spcAft>
              <a:defRPr>
                <a:solidFill>
                  <a:schemeClr val="tx1"/>
                </a:solidFill>
              </a:defRPr>
            </a:lvl4pPr>
            <a:lvl5pPr>
              <a:spcBef>
                <a:spcPts val="0"/>
              </a:spcBef>
              <a:spcAft>
                <a:spcPts val="600"/>
              </a:spcAft>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988AAC3E-7211-464C-BD28-3BD85A35AD0F}"/>
              </a:ext>
            </a:extLst>
          </p:cNvPr>
          <p:cNvSpPr>
            <a:spLocks noGrp="1"/>
          </p:cNvSpPr>
          <p:nvPr>
            <p:ph type="title"/>
          </p:nvPr>
        </p:nvSpPr>
        <p:spPr>
          <a:xfrm>
            <a:off x="521434" y="473177"/>
            <a:ext cx="10901741" cy="941157"/>
          </a:xfrm>
        </p:spPr>
        <p:txBody>
          <a:bodyPr>
            <a:noAutofit/>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4637886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6_Title &amp; body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D6CA091-5C30-46D6-AD78-180261CA8D52}"/>
              </a:ext>
            </a:extLst>
          </p:cNvPr>
          <p:cNvSpPr/>
          <p:nvPr userDrawn="1"/>
        </p:nvSpPr>
        <p:spPr>
          <a:xfrm>
            <a:off x="-1" y="0"/>
            <a:ext cx="12192001" cy="15098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56A4FEDC-BAF8-4DAC-A1FC-D71419223E8E}"/>
              </a:ext>
            </a:extLst>
          </p:cNvPr>
          <p:cNvSpPr>
            <a:spLocks noGrp="1"/>
          </p:cNvSpPr>
          <p:nvPr>
            <p:ph type="sldNum" sz="quarter" idx="12"/>
          </p:nvPr>
        </p:nvSpPr>
        <p:spPr/>
        <p:txBody>
          <a:bodyPr/>
          <a:lstStyle/>
          <a:p>
            <a:fld id="{7FF58515-C1FE-4FC6-A571-48A5D2061125}" type="slidenum">
              <a:rPr lang="en-US" smtClean="0"/>
              <a:t>‹#›</a:t>
            </a:fld>
            <a:endParaRPr lang="en-US"/>
          </a:p>
        </p:txBody>
      </p:sp>
      <p:sp>
        <p:nvSpPr>
          <p:cNvPr id="11" name="Title 10">
            <a:extLst>
              <a:ext uri="{FF2B5EF4-FFF2-40B4-BE49-F238E27FC236}">
                <a16:creationId xmlns:a16="http://schemas.microsoft.com/office/drawing/2014/main" id="{8BFE4E51-FA15-4EC0-8129-B3A2B8BD90A3}"/>
              </a:ext>
            </a:extLst>
          </p:cNvPr>
          <p:cNvSpPr>
            <a:spLocks noGrp="1"/>
          </p:cNvSpPr>
          <p:nvPr>
            <p:ph type="title"/>
          </p:nvPr>
        </p:nvSpPr>
        <p:spPr>
          <a:xfrm>
            <a:off x="343940" y="365129"/>
            <a:ext cx="11384595" cy="941157"/>
          </a:xfrm>
        </p:spPr>
        <p:txBody>
          <a:bodyPr/>
          <a:lstStyle>
            <a:lvl1pPr>
              <a:defRPr>
                <a:solidFill>
                  <a:schemeClr val="bg1"/>
                </a:solidFill>
              </a:defRPr>
            </a:lvl1pPr>
          </a:lstStyle>
          <a:p>
            <a:r>
              <a:rPr lang="en-US"/>
              <a:t>Click to edit Master title style</a:t>
            </a:r>
          </a:p>
        </p:txBody>
      </p:sp>
      <p:sp>
        <p:nvSpPr>
          <p:cNvPr id="15" name="Text Placeholder 11">
            <a:extLst>
              <a:ext uri="{FF2B5EF4-FFF2-40B4-BE49-F238E27FC236}">
                <a16:creationId xmlns:a16="http://schemas.microsoft.com/office/drawing/2014/main" id="{110C5D3E-7090-4C5E-8088-D040B0F91FE3}"/>
              </a:ext>
            </a:extLst>
          </p:cNvPr>
          <p:cNvSpPr>
            <a:spLocks noGrp="1"/>
          </p:cNvSpPr>
          <p:nvPr>
            <p:ph type="body" sz="quarter" idx="16"/>
          </p:nvPr>
        </p:nvSpPr>
        <p:spPr>
          <a:xfrm>
            <a:off x="343941" y="1701208"/>
            <a:ext cx="11384595" cy="4552199"/>
          </a:xfrm>
        </p:spPr>
        <p:txBody>
          <a:bodyPr/>
          <a:lstStyle>
            <a:lvl1pPr>
              <a:defRPr>
                <a:solidFill>
                  <a:srgbClr val="796E66"/>
                </a:solidFill>
              </a:defRPr>
            </a:lvl1pPr>
            <a:lvl2pPr>
              <a:spcAft>
                <a:spcPts val="959"/>
              </a:spcAft>
              <a:defRPr>
                <a:solidFill>
                  <a:srgbClr val="796E66"/>
                </a:solidFill>
              </a:defRPr>
            </a:lvl2pPr>
            <a:lvl3pPr>
              <a:tabLst>
                <a:tab pos="169629" algn="l"/>
                <a:tab pos="339257" algn="l"/>
              </a:tabLst>
              <a:defRPr>
                <a:solidFill>
                  <a:srgbClr val="796E66"/>
                </a:solidFill>
              </a:defRPr>
            </a:lvl3pPr>
            <a:lvl4pPr>
              <a:defRPr>
                <a:solidFill>
                  <a:srgbClr val="796E66"/>
                </a:solidFill>
              </a:defRPr>
            </a:lvl4pPr>
            <a:lvl5pPr>
              <a:defRPr>
                <a:solidFill>
                  <a:srgbClr val="796E66"/>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466674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26" Type="http://schemas.openxmlformats.org/officeDocument/2006/relationships/slideLayout" Target="../slideLayouts/slideLayout45.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5" Type="http://schemas.openxmlformats.org/officeDocument/2006/relationships/slideLayout" Target="../slideLayouts/slideLayout44.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slideLayout" Target="../slideLayouts/slideLayout43.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slideLayout" Target="../slideLayouts/slideLayout42.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 Id="rId2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10/12/2021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9"/>
            <a:ext cx="10515600" cy="941157"/>
          </a:xfrm>
          <a:prstGeom prst="rect">
            <a:avLst/>
          </a:prstGeom>
        </p:spPr>
        <p:txBody>
          <a:bodyPr vert="horz" lIns="91440" tIns="45720" rIns="91440" bIns="45720" rtlCol="0" anchor="b">
            <a:noAutofit/>
          </a:bodyPr>
          <a:lstStyle/>
          <a:p>
            <a:r>
              <a:rPr lang="en-US"/>
              <a:t>Click to edit Text</a:t>
            </a:r>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Autofit/>
          </a:body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8580DFBB-0CF9-4978-9C66-E15B91688071}"/>
              </a:ext>
            </a:extLst>
          </p:cNvPr>
          <p:cNvSpPr>
            <a:spLocks noGrp="1"/>
          </p:cNvSpPr>
          <p:nvPr>
            <p:ph type="sldNum" sz="quarter" idx="4"/>
          </p:nvPr>
        </p:nvSpPr>
        <p:spPr>
          <a:xfrm>
            <a:off x="8610600" y="6356350"/>
            <a:ext cx="2743200" cy="365125"/>
          </a:xfrm>
          <a:prstGeom prst="rect">
            <a:avLst/>
          </a:prstGeom>
        </p:spPr>
        <p:txBody>
          <a:bodyPr vert="horz" lIns="91440" tIns="45720" rIns="0" bIns="45720" rtlCol="0" anchor="ctr"/>
          <a:lstStyle>
            <a:lvl1pPr algn="r">
              <a:defRPr lang="en-US" sz="900" b="1" i="0" cap="all" spc="0" baseline="0" smtClean="0">
                <a:latin typeface="Segoe UI Black" panose="020B0A02040204020203" pitchFamily="34" charset="0"/>
                <a:ea typeface="Segoe UI Black" panose="020B0A02040204020203" pitchFamily="34" charset="0"/>
                <a:cs typeface="Segoe UI Black" panose="020B0A02040204020203" pitchFamily="34" charset="0"/>
              </a:defRPr>
            </a:lvl1pPr>
          </a:lstStyle>
          <a:p>
            <a:fld id="{7687E6BC-85EC-4CFF-AC55-A569854BA59B}" type="slidenum">
              <a:rPr lang="en-US" smtClean="0"/>
              <a:pPr/>
              <a:t>‹#›</a:t>
            </a:fld>
            <a:endParaRPr lang="en-US"/>
          </a:p>
        </p:txBody>
      </p:sp>
    </p:spTree>
    <p:extLst>
      <p:ext uri="{BB962C8B-B14F-4D97-AF65-F5344CB8AC3E}">
        <p14:creationId xmlns:p14="http://schemas.microsoft.com/office/powerpoint/2010/main" val="190908675"/>
      </p:ext>
    </p:extLst>
  </p:cSld>
  <p:clrMap bg1="lt1" tx1="dk1" bg2="lt2" tx2="dk2" accent1="accent1" accent2="accent2" accent3="accent3" accent4="accent4" accent5="accent5" accent6="accent6" hlink="hlink" folHlink="folHlink"/>
  <p:sldLayoutIdLst>
    <p:sldLayoutId id="2147483814" r:id="rId1"/>
    <p:sldLayoutId id="2147483924" r:id="rId2"/>
    <p:sldLayoutId id="2147483919" r:id="rId3"/>
    <p:sldLayoutId id="2147483923" r:id="rId4"/>
    <p:sldLayoutId id="2147483812" r:id="rId5"/>
    <p:sldLayoutId id="2147483799" r:id="rId6"/>
    <p:sldLayoutId id="2147483793" r:id="rId7"/>
    <p:sldLayoutId id="2147483815" r:id="rId8"/>
    <p:sldLayoutId id="2147483770" r:id="rId9"/>
    <p:sldLayoutId id="2147483828" r:id="rId10"/>
    <p:sldLayoutId id="2147483826" r:id="rId11"/>
    <p:sldLayoutId id="2147483827" r:id="rId12"/>
    <p:sldLayoutId id="2147483918" r:id="rId13"/>
    <p:sldLayoutId id="2147483797" r:id="rId14"/>
    <p:sldLayoutId id="2147483922" r:id="rId15"/>
    <p:sldLayoutId id="2147483921" r:id="rId16"/>
    <p:sldLayoutId id="2147483798" r:id="rId17"/>
    <p:sldLayoutId id="2147483816" r:id="rId18"/>
    <p:sldLayoutId id="2147483818" r:id="rId19"/>
    <p:sldLayoutId id="2147483817" r:id="rId20"/>
    <p:sldLayoutId id="2147483795" r:id="rId21"/>
    <p:sldLayoutId id="2147483787" r:id="rId22"/>
    <p:sldLayoutId id="2147483712" r:id="rId23"/>
    <p:sldLayoutId id="2147483786" r:id="rId24"/>
    <p:sldLayoutId id="2147483783" r:id="rId25"/>
    <p:sldLayoutId id="2147483926" r:id="rId26"/>
  </p:sldLayoutIdLst>
  <p:hf sldNum="0" hdr="0" ftr="0" dt="0"/>
  <p:txStyles>
    <p:titleStyle>
      <a:lvl1pPr algn="l" defTabSz="914423" rtl="0" eaLnBrk="1" latinLnBrk="0" hangingPunct="1">
        <a:lnSpc>
          <a:spcPct val="90000"/>
        </a:lnSpc>
        <a:spcBef>
          <a:spcPct val="0"/>
        </a:spcBef>
        <a:buNone/>
        <a:defRPr lang="en-US" sz="4400" b="0" i="0" kern="1200" cap="all" spc="50" baseline="0" dirty="0" smtClean="0">
          <a:solidFill>
            <a:schemeClr val="tx2"/>
          </a:solidFill>
          <a:latin typeface="Segoe UI" panose="020B0502040204020203" pitchFamily="34" charset="0"/>
          <a:ea typeface="Segoe UI Black" panose="020B0A02040204020203" pitchFamily="34" charset="0"/>
          <a:cs typeface="Segoe UI" panose="020B0502040204020203" pitchFamily="34" charset="0"/>
        </a:defRPr>
      </a:lvl1pPr>
    </p:titleStyle>
    <p:bodyStyle>
      <a:lvl1pPr marL="287338" indent="-287338" algn="l" defTabSz="914423" rtl="0" eaLnBrk="1" latinLnBrk="0" hangingPunct="1">
        <a:lnSpc>
          <a:spcPct val="100000"/>
        </a:lnSpc>
        <a:spcBef>
          <a:spcPts val="0"/>
        </a:spcBef>
        <a:spcAft>
          <a:spcPts val="600"/>
        </a:spcAft>
        <a:buFont typeface="Wingdings" panose="05000000000000000000" pitchFamily="2" charset="2"/>
        <a:buChar char="§"/>
        <a:defRPr lang="en-US" sz="3200" b="0" i="0" kern="1200" cap="none" spc="0" baseline="0" dirty="0" smtClean="0">
          <a:solidFill>
            <a:schemeClr val="tx2">
              <a:lumMod val="65000"/>
              <a:lumOff val="35000"/>
            </a:schemeClr>
          </a:solidFill>
          <a:latin typeface="Arial" panose="020B0604020202020204" pitchFamily="34" charset="0"/>
          <a:ea typeface="Segoe UI Black" panose="020B0A02040204020203" pitchFamily="34" charset="0"/>
          <a:cs typeface="Arial" panose="020B0604020202020204" pitchFamily="34" charset="0"/>
        </a:defRPr>
      </a:lvl1pPr>
      <a:lvl2pPr marL="573088" indent="-285750" algn="l" defTabSz="914423" rtl="0" eaLnBrk="1" latinLnBrk="0" hangingPunct="1">
        <a:lnSpc>
          <a:spcPct val="100000"/>
        </a:lnSpc>
        <a:spcBef>
          <a:spcPts val="0"/>
        </a:spcBef>
        <a:spcAft>
          <a:spcPts val="600"/>
        </a:spcAft>
        <a:buFont typeface="Wingdings" panose="05000000000000000000" pitchFamily="2" charset="2"/>
        <a:buChar char="§"/>
        <a:defRPr lang="en-US" sz="2800" b="0" i="0" kern="1200" cap="none" spc="0" baseline="0" dirty="0" smtClean="0">
          <a:solidFill>
            <a:schemeClr val="tx2">
              <a:lumMod val="65000"/>
              <a:lumOff val="35000"/>
            </a:schemeClr>
          </a:solidFill>
          <a:latin typeface="Arial" panose="020B0604020202020204" pitchFamily="34" charset="0"/>
          <a:ea typeface="Segoe UI Black" panose="020B0A02040204020203" pitchFamily="34" charset="0"/>
          <a:cs typeface="Arial" panose="020B0604020202020204" pitchFamily="34" charset="0"/>
        </a:defRPr>
      </a:lvl2pPr>
      <a:lvl3pPr marL="804863" indent="-231775" algn="l" defTabSz="914423" rtl="0" eaLnBrk="1" latinLnBrk="0" hangingPunct="1">
        <a:lnSpc>
          <a:spcPct val="100000"/>
        </a:lnSpc>
        <a:spcBef>
          <a:spcPts val="0"/>
        </a:spcBef>
        <a:spcAft>
          <a:spcPts val="600"/>
        </a:spcAft>
        <a:buFont typeface="Wingdings" panose="05000000000000000000" pitchFamily="2" charset="2"/>
        <a:buChar char="§"/>
        <a:defRPr lang="en-US" sz="2400" b="0" i="0" kern="1200" cap="none" spc="0" baseline="0" dirty="0" smtClean="0">
          <a:solidFill>
            <a:schemeClr val="tx2">
              <a:lumMod val="65000"/>
              <a:lumOff val="35000"/>
            </a:schemeClr>
          </a:solidFill>
          <a:latin typeface="Arial" panose="020B0604020202020204" pitchFamily="34" charset="0"/>
          <a:ea typeface="Segoe UI" panose="020B0502040204020203" pitchFamily="34" charset="0"/>
          <a:cs typeface="Arial" panose="020B0604020202020204" pitchFamily="34" charset="0"/>
        </a:defRPr>
      </a:lvl3pPr>
      <a:lvl4pPr marL="1146175" indent="-231775" algn="l" defTabSz="914423" rtl="0" eaLnBrk="1" latinLnBrk="0" hangingPunct="1">
        <a:lnSpc>
          <a:spcPct val="100000"/>
        </a:lnSpc>
        <a:spcBef>
          <a:spcPts val="0"/>
        </a:spcBef>
        <a:spcAft>
          <a:spcPts val="600"/>
        </a:spcAft>
        <a:buFont typeface="Wingdings" panose="05000000000000000000" pitchFamily="2" charset="2"/>
        <a:buChar char="§"/>
        <a:defRPr sz="2000" b="0" i="0" kern="1200" spc="0" baseline="0">
          <a:solidFill>
            <a:schemeClr val="tx2">
              <a:lumMod val="65000"/>
              <a:lumOff val="35000"/>
            </a:schemeClr>
          </a:solidFill>
          <a:latin typeface="Arial" panose="020B0604020202020204" pitchFamily="34" charset="0"/>
          <a:ea typeface="Segoe UI Black" panose="020B0A02040204020203" pitchFamily="34" charset="0"/>
          <a:cs typeface="Arial" panose="020B0604020202020204" pitchFamily="34" charset="0"/>
        </a:defRPr>
      </a:lvl4pPr>
      <a:lvl5pPr marL="1487488" indent="-285750" algn="l" defTabSz="914423" rtl="0" eaLnBrk="1" latinLnBrk="0" hangingPunct="1">
        <a:lnSpc>
          <a:spcPct val="100000"/>
        </a:lnSpc>
        <a:spcBef>
          <a:spcPts val="0"/>
        </a:spcBef>
        <a:spcAft>
          <a:spcPts val="600"/>
        </a:spcAft>
        <a:buFont typeface="Wingdings" panose="05000000000000000000" pitchFamily="2" charset="2"/>
        <a:buChar char="§"/>
        <a:defRPr lang="en-US" sz="1800" b="0" i="0" kern="1200" spc="0" baseline="0" dirty="0">
          <a:solidFill>
            <a:schemeClr val="tx2">
              <a:lumMod val="65000"/>
              <a:lumOff val="35000"/>
            </a:schemeClr>
          </a:solidFill>
          <a:latin typeface="Arial" panose="020B0604020202020204" pitchFamily="34" charset="0"/>
          <a:ea typeface="Segoe UI" panose="020B0502040204020203" pitchFamily="34" charset="0"/>
          <a:cs typeface="Arial" panose="020B0604020202020204" pitchFamily="34" charset="0"/>
        </a:defRPr>
      </a:lvl5pPr>
      <a:lvl6pPr marL="0" indent="0" algn="l" defTabSz="914423" rtl="0" eaLnBrk="1" latinLnBrk="0" hangingPunct="1">
        <a:lnSpc>
          <a:spcPct val="90000"/>
        </a:lnSpc>
        <a:spcBef>
          <a:spcPts val="500"/>
        </a:spcBef>
        <a:buFont typeface="Arial"/>
        <a:buNone/>
        <a:defRPr lang="en-US" sz="1050" kern="1200" spc="100" dirty="0">
          <a:gradFill>
            <a:gsLst>
              <a:gs pos="0">
                <a:schemeClr val="tx1">
                  <a:lumMod val="85000"/>
                  <a:lumOff val="15000"/>
                </a:schemeClr>
              </a:gs>
              <a:gs pos="100000">
                <a:schemeClr val="tx1">
                  <a:lumMod val="85000"/>
                  <a:lumOff val="15000"/>
                </a:schemeClr>
              </a:gs>
            </a:gsLst>
            <a:lin ang="5400000" scaled="1"/>
          </a:gradFill>
          <a:latin typeface="Segoe UI" panose="020B0502040204020203" pitchFamily="34" charset="0"/>
          <a:ea typeface="Open Sans" panose="020B0606030504020204" pitchFamily="34" charset="0"/>
          <a:cs typeface="Segoe UI" panose="020B0502040204020203" pitchFamily="34" charset="0"/>
        </a:defRPr>
      </a:lvl6pPr>
      <a:lvl7pPr marL="2971875" indent="-228606" algn="l" defTabSz="914423" rtl="0" eaLnBrk="1" latinLnBrk="0" hangingPunct="1">
        <a:lnSpc>
          <a:spcPct val="90000"/>
        </a:lnSpc>
        <a:spcBef>
          <a:spcPts val="500"/>
        </a:spcBef>
        <a:buFont typeface="Arial"/>
        <a:buChar char="•"/>
        <a:defRPr sz="1801"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a:buChar char="•"/>
        <a:defRPr sz="1801" kern="1200">
          <a:solidFill>
            <a:schemeClr val="tx1"/>
          </a:solidFill>
          <a:latin typeface="+mn-lt"/>
          <a:ea typeface="+mn-ea"/>
          <a:cs typeface="+mn-cs"/>
        </a:defRPr>
      </a:lvl8pPr>
      <a:lvl9pPr marL="3886298" indent="-228606" algn="l" defTabSz="914423" rtl="0" eaLnBrk="1" latinLnBrk="0" hangingPunct="1">
        <a:lnSpc>
          <a:spcPct val="90000"/>
        </a:lnSpc>
        <a:spcBef>
          <a:spcPts val="500"/>
        </a:spcBef>
        <a:buFont typeface="Arial"/>
        <a:buChar char="•"/>
        <a:defRPr sz="1801" kern="1200">
          <a:solidFill>
            <a:schemeClr val="tx1"/>
          </a:solidFill>
          <a:latin typeface="+mn-lt"/>
          <a:ea typeface="+mn-ea"/>
          <a:cs typeface="+mn-cs"/>
        </a:defRPr>
      </a:lvl9pPr>
    </p:bodyStyle>
    <p:otherStyle>
      <a:defPPr>
        <a:defRPr lang="en-US"/>
      </a:defPPr>
      <a:lvl1pPr marL="0" algn="l" defTabSz="914423" rtl="0" eaLnBrk="1" latinLnBrk="0" hangingPunct="1">
        <a:defRPr sz="1801" kern="1200">
          <a:solidFill>
            <a:schemeClr val="tx1"/>
          </a:solidFill>
          <a:latin typeface="+mn-lt"/>
          <a:ea typeface="+mn-ea"/>
          <a:cs typeface="+mn-cs"/>
        </a:defRPr>
      </a:lvl1pPr>
      <a:lvl2pPr marL="457211" algn="l" defTabSz="914423" rtl="0" eaLnBrk="1" latinLnBrk="0" hangingPunct="1">
        <a:defRPr sz="1801" kern="1200">
          <a:solidFill>
            <a:schemeClr val="tx1"/>
          </a:solidFill>
          <a:latin typeface="+mn-lt"/>
          <a:ea typeface="+mn-ea"/>
          <a:cs typeface="+mn-cs"/>
        </a:defRPr>
      </a:lvl2pPr>
      <a:lvl3pPr marL="914423" algn="l" defTabSz="914423" rtl="0" eaLnBrk="1" latinLnBrk="0" hangingPunct="1">
        <a:defRPr sz="1801" kern="1200">
          <a:solidFill>
            <a:schemeClr val="tx1"/>
          </a:solidFill>
          <a:latin typeface="+mn-lt"/>
          <a:ea typeface="+mn-ea"/>
          <a:cs typeface="+mn-cs"/>
        </a:defRPr>
      </a:lvl3pPr>
      <a:lvl4pPr marL="1371634" algn="l" defTabSz="914423" rtl="0" eaLnBrk="1" latinLnBrk="0" hangingPunct="1">
        <a:defRPr sz="1801" kern="1200">
          <a:solidFill>
            <a:schemeClr val="tx1"/>
          </a:solidFill>
          <a:latin typeface="+mn-lt"/>
          <a:ea typeface="+mn-ea"/>
          <a:cs typeface="+mn-cs"/>
        </a:defRPr>
      </a:lvl4pPr>
      <a:lvl5pPr marL="1828846" algn="l" defTabSz="914423" rtl="0" eaLnBrk="1" latinLnBrk="0" hangingPunct="1">
        <a:defRPr sz="1801" kern="1200">
          <a:solidFill>
            <a:schemeClr val="tx1"/>
          </a:solidFill>
          <a:latin typeface="+mn-lt"/>
          <a:ea typeface="+mn-ea"/>
          <a:cs typeface="+mn-cs"/>
        </a:defRPr>
      </a:lvl5pPr>
      <a:lvl6pPr marL="2286057" algn="l" defTabSz="914423" rtl="0" eaLnBrk="1" latinLnBrk="0" hangingPunct="1">
        <a:defRPr sz="1801" kern="1200">
          <a:solidFill>
            <a:schemeClr val="tx1"/>
          </a:solidFill>
          <a:latin typeface="+mn-lt"/>
          <a:ea typeface="+mn-ea"/>
          <a:cs typeface="+mn-cs"/>
        </a:defRPr>
      </a:lvl6pPr>
      <a:lvl7pPr marL="2743269" algn="l" defTabSz="914423" rtl="0" eaLnBrk="1" latinLnBrk="0" hangingPunct="1">
        <a:defRPr sz="1801" kern="1200">
          <a:solidFill>
            <a:schemeClr val="tx1"/>
          </a:solidFill>
          <a:latin typeface="+mn-lt"/>
          <a:ea typeface="+mn-ea"/>
          <a:cs typeface="+mn-cs"/>
        </a:defRPr>
      </a:lvl7pPr>
      <a:lvl8pPr marL="3200480" algn="l" defTabSz="914423" rtl="0" eaLnBrk="1" latinLnBrk="0" hangingPunct="1">
        <a:defRPr sz="1801" kern="1200">
          <a:solidFill>
            <a:schemeClr val="tx1"/>
          </a:solidFill>
          <a:latin typeface="+mn-lt"/>
          <a:ea typeface="+mn-ea"/>
          <a:cs typeface="+mn-cs"/>
        </a:defRPr>
      </a:lvl8pPr>
      <a:lvl9pPr marL="3657691" algn="l" defTabSz="914423" rtl="0"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45.xml"/><Relationship Id="rId5" Type="http://schemas.openxmlformats.org/officeDocument/2006/relationships/image" Target="../media/image15.pn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hyperlink" Target="https://doublepulsar.com/the-hard-truth-about-ransomware-we-arent-prepared-it-s-a-battle-with-new-rules-and-it-hasn-t-a93ad3030a54" TargetMode="External"/><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7.xml"/><Relationship Id="rId5" Type="http://schemas.openxmlformats.org/officeDocument/2006/relationships/image" Target="../media/image23.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7.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17.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2.xml"/><Relationship Id="rId1" Type="http://schemas.openxmlformats.org/officeDocument/2006/relationships/slideLayout" Target="../slideLayouts/slideLayout9.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3.xml"/><Relationship Id="rId1" Type="http://schemas.openxmlformats.org/officeDocument/2006/relationships/slideLayout" Target="../slideLayouts/slideLayout9.xml"/><Relationship Id="rId4" Type="http://schemas.openxmlformats.org/officeDocument/2006/relationships/image" Target="../media/image44.png"/></Relationships>
</file>

<file path=ppt/slides/_rels/slide3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4.xml"/><Relationship Id="rId1" Type="http://schemas.openxmlformats.org/officeDocument/2006/relationships/slideLayout" Target="../slideLayouts/slideLayout9.xml"/><Relationship Id="rId4" Type="http://schemas.openxmlformats.org/officeDocument/2006/relationships/image" Target="../media/image41.jpg"/></Relationships>
</file>

<file path=ppt/slides/_rels/slide39.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5.xml"/><Relationship Id="rId1" Type="http://schemas.openxmlformats.org/officeDocument/2006/relationships/slideLayout" Target="../slideLayouts/slideLayout9.xml"/><Relationship Id="rId4" Type="http://schemas.openxmlformats.org/officeDocument/2006/relationships/image" Target="../media/image43.png"/></Relationships>
</file>

<file path=ppt/slides/_rels/slide4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image" Target="../media/image4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5876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icture containing sky, outdoor, nature, colorful&#10;&#10;Description automatically generated">
            <a:extLst>
              <a:ext uri="{FF2B5EF4-FFF2-40B4-BE49-F238E27FC236}">
                <a16:creationId xmlns:a16="http://schemas.microsoft.com/office/drawing/2014/main" id="{E1A6AA3F-54B6-4AD3-9872-9E3731FD71BB}"/>
              </a:ext>
            </a:extLst>
          </p:cNvPr>
          <p:cNvPicPr>
            <a:picLocks noGrp="1" noChangeAspect="1"/>
          </p:cNvPicPr>
          <p:nvPr>
            <p:ph type="pic" sz="quarter" idx="10"/>
          </p:nvPr>
        </p:nvPicPr>
        <p:blipFill>
          <a:blip r:embed="rId2"/>
          <a:srcRect t="19076" b="19076"/>
          <a:stretch>
            <a:fillRect/>
          </a:stretch>
        </p:blipFill>
        <p:spPr/>
      </p:pic>
      <p:sp>
        <p:nvSpPr>
          <p:cNvPr id="3" name="Title 2">
            <a:extLst>
              <a:ext uri="{FF2B5EF4-FFF2-40B4-BE49-F238E27FC236}">
                <a16:creationId xmlns:a16="http://schemas.microsoft.com/office/drawing/2014/main" id="{7BF7BAB8-6426-4957-86FC-E5142B20B5D4}"/>
              </a:ext>
            </a:extLst>
          </p:cNvPr>
          <p:cNvSpPr>
            <a:spLocks noGrp="1"/>
          </p:cNvSpPr>
          <p:nvPr>
            <p:ph type="title"/>
          </p:nvPr>
        </p:nvSpPr>
        <p:spPr/>
        <p:txBody>
          <a:bodyPr>
            <a:normAutofit/>
          </a:bodyPr>
          <a:lstStyle/>
          <a:p>
            <a:r>
              <a:rPr lang="en-US" sz="4800" cap="all" dirty="0">
                <a:latin typeface="Segoe UI" panose="020B0502040204020203" pitchFamily="34" charset="0"/>
                <a:cs typeface="Segoe UI" panose="020B0502040204020203" pitchFamily="34" charset="0"/>
              </a:rPr>
              <a:t>Cybersecurity</a:t>
            </a:r>
          </a:p>
        </p:txBody>
      </p:sp>
      <p:sp>
        <p:nvSpPr>
          <p:cNvPr id="4" name="Text Placeholder 3">
            <a:extLst>
              <a:ext uri="{FF2B5EF4-FFF2-40B4-BE49-F238E27FC236}">
                <a16:creationId xmlns:a16="http://schemas.microsoft.com/office/drawing/2014/main" id="{D8694D16-87CD-459C-859A-A5A7097BA416}"/>
              </a:ext>
            </a:extLst>
          </p:cNvPr>
          <p:cNvSpPr>
            <a:spLocks noGrp="1"/>
          </p:cNvSpPr>
          <p:nvPr>
            <p:ph type="body" sz="quarter" idx="16"/>
          </p:nvPr>
        </p:nvSpPr>
        <p:spPr>
          <a:xfrm>
            <a:off x="210207" y="5898272"/>
            <a:ext cx="6190594" cy="860974"/>
          </a:xfrm>
        </p:spPr>
        <p:txBody>
          <a:bodyPr vert="horz" lIns="91440" tIns="45720" rIns="91440" bIns="45720" rtlCol="0" anchor="t">
            <a:normAutofit/>
          </a:bodyPr>
          <a:lstStyle/>
          <a:p>
            <a:r>
              <a:rPr lang="en-US" dirty="0">
                <a:latin typeface="Arial"/>
                <a:ea typeface="+mn-lt"/>
                <a:cs typeface="Arial"/>
              </a:rPr>
              <a:t>Tools and procedures you can use to protect your County's private data </a:t>
            </a:r>
            <a:endParaRPr lang="en-US" dirty="0">
              <a:latin typeface="Arial"/>
              <a:cs typeface="Arial"/>
            </a:endParaRPr>
          </a:p>
          <a:p>
            <a:endParaRPr lang="en-US" dirty="0"/>
          </a:p>
        </p:txBody>
      </p:sp>
    </p:spTree>
    <p:extLst>
      <p:ext uri="{BB962C8B-B14F-4D97-AF65-F5344CB8AC3E}">
        <p14:creationId xmlns:p14="http://schemas.microsoft.com/office/powerpoint/2010/main" val="3659342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12C187-218D-0E43-8523-419D9693647A}"/>
              </a:ext>
            </a:extLst>
          </p:cNvPr>
          <p:cNvSpPr>
            <a:spLocks noGrp="1"/>
          </p:cNvSpPr>
          <p:nvPr>
            <p:ph type="body" sz="quarter" idx="10"/>
          </p:nvPr>
        </p:nvSpPr>
        <p:spPr/>
        <p:txBody>
          <a:bodyPr>
            <a:normAutofit fontScale="92500" lnSpcReduction="20000"/>
          </a:bodyPr>
          <a:lstStyle/>
          <a:p>
            <a:r>
              <a:rPr lang="en-US" sz="6000" dirty="0"/>
              <a:t>Introductions</a:t>
            </a:r>
          </a:p>
        </p:txBody>
      </p:sp>
    </p:spTree>
    <p:extLst>
      <p:ext uri="{BB962C8B-B14F-4D97-AF65-F5344CB8AC3E}">
        <p14:creationId xmlns:p14="http://schemas.microsoft.com/office/powerpoint/2010/main" val="1105124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5" descr="soc.jpg">
            <a:extLst>
              <a:ext uri="{FF2B5EF4-FFF2-40B4-BE49-F238E27FC236}">
                <a16:creationId xmlns:a16="http://schemas.microsoft.com/office/drawing/2014/main" id="{4C377D19-A9F4-44E7-A0E4-1D75C1F7611F}"/>
              </a:ext>
            </a:extLst>
          </p:cNvPr>
          <p:cNvPicPr>
            <a:picLocks noChangeAspect="1"/>
          </p:cNvPicPr>
          <p:nvPr/>
        </p:nvPicPr>
        <p:blipFill rotWithShape="1">
          <a:blip r:embed="rId3"/>
          <a:srcRect l="10513" t="6593" r="23068" b="2"/>
          <a:stretch/>
        </p:blipFill>
        <p:spPr>
          <a:xfrm>
            <a:off x="3522468" y="10"/>
            <a:ext cx="8669532" cy="6857990"/>
          </a:xfrm>
          <a:prstGeom prst="rect">
            <a:avLst/>
          </a:prstGeom>
        </p:spPr>
      </p:pic>
      <p:sp>
        <p:nvSpPr>
          <p:cNvPr id="19" name="Rectangle 18">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6CCAA8-F305-4666-A279-772A6CDE1037}"/>
              </a:ext>
            </a:extLst>
          </p:cNvPr>
          <p:cNvSpPr txBox="1">
            <a:spLocks/>
          </p:cNvSpPr>
          <p:nvPr/>
        </p:nvSpPr>
        <p:spPr>
          <a:xfrm>
            <a:off x="371094" y="1161288"/>
            <a:ext cx="3438144" cy="112471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2800" dirty="0">
                <a:latin typeface="Arial" panose="020B0604020202020204" pitchFamily="34" charset="0"/>
                <a:cs typeface="Arial" panose="020B0604020202020204" pitchFamily="34" charset="0"/>
              </a:rPr>
              <a:t>ND Cyber </a:t>
            </a:r>
            <a:r>
              <a:rPr lang="en-US" sz="3200" dirty="0">
                <a:latin typeface="Arial" panose="020B0604020202020204" pitchFamily="34" charset="0"/>
                <a:cs typeface="Arial" panose="020B0604020202020204" pitchFamily="34" charset="0"/>
              </a:rPr>
              <a:t>Operations</a:t>
            </a:r>
            <a:r>
              <a:rPr lang="en-US" sz="2800" dirty="0">
                <a:latin typeface="Arial" panose="020B0604020202020204" pitchFamily="34" charset="0"/>
                <a:cs typeface="Arial" panose="020B0604020202020204" pitchFamily="34" charset="0"/>
              </a:rPr>
              <a:t> Center</a:t>
            </a:r>
            <a:endParaRPr lang="en-US" dirty="0">
              <a:latin typeface="Arial" panose="020B0604020202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3" name="Rectangle 22">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753EB10-CE88-4295-9F7C-37EA2393C89E}"/>
              </a:ext>
            </a:extLst>
          </p:cNvPr>
          <p:cNvSpPr txBox="1">
            <a:spLocks/>
          </p:cNvSpPr>
          <p:nvPr/>
        </p:nvSpPr>
        <p:spPr>
          <a:xfrm>
            <a:off x="371093" y="2718054"/>
            <a:ext cx="3737443" cy="320725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Analysis &amp; Response </a:t>
            </a:r>
            <a:endParaRPr lang="en-US" dirty="0">
              <a:cs typeface="Calibri"/>
            </a:endParaRPr>
          </a:p>
          <a:p>
            <a:r>
              <a:rPr lang="en-US" dirty="0"/>
              <a:t>Infrastructure</a:t>
            </a:r>
            <a:endParaRPr lang="en-US" dirty="0">
              <a:cs typeface="Calibri"/>
            </a:endParaRPr>
          </a:p>
          <a:p>
            <a:r>
              <a:rPr lang="en-US" dirty="0"/>
              <a:t>Active Defense</a:t>
            </a:r>
            <a:endParaRPr lang="en-US" dirty="0">
              <a:cs typeface="Calibri"/>
            </a:endParaRPr>
          </a:p>
        </p:txBody>
      </p:sp>
      <p:sp>
        <p:nvSpPr>
          <p:cNvPr id="4" name="TextBox 3">
            <a:extLst>
              <a:ext uri="{FF2B5EF4-FFF2-40B4-BE49-F238E27FC236}">
                <a16:creationId xmlns:a16="http://schemas.microsoft.com/office/drawing/2014/main" id="{CDB290C0-E1C0-423C-A80D-3AB15C14BF6D}"/>
              </a:ext>
            </a:extLst>
          </p:cNvPr>
          <p:cNvSpPr txBox="1"/>
          <p:nvPr/>
        </p:nvSpPr>
        <p:spPr>
          <a:xfrm>
            <a:off x="0" y="6311900"/>
            <a:ext cx="12081510" cy="307777"/>
          </a:xfrm>
          <a:prstGeom prst="rect">
            <a:avLst/>
          </a:prstGeom>
          <a:noFill/>
        </p:spPr>
        <p:txBody>
          <a:bodyPr wrap="square" rtlCol="0">
            <a:spAutoFit/>
          </a:bodyPr>
          <a:lstStyle/>
          <a:p>
            <a:endParaRPr lang="en-US" sz="1400"/>
          </a:p>
        </p:txBody>
      </p:sp>
    </p:spTree>
    <p:extLst>
      <p:ext uri="{BB962C8B-B14F-4D97-AF65-F5344CB8AC3E}">
        <p14:creationId xmlns:p14="http://schemas.microsoft.com/office/powerpoint/2010/main" val="321539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21A75659-5A6F-4F77-9679-678A00B9D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5" descr="class.jpg">
            <a:extLst>
              <a:ext uri="{FF2B5EF4-FFF2-40B4-BE49-F238E27FC236}">
                <a16:creationId xmlns:a16="http://schemas.microsoft.com/office/drawing/2014/main" id="{4C377D19-A9F4-44E7-A0E4-1D75C1F7611F}"/>
              </a:ext>
            </a:extLst>
          </p:cNvPr>
          <p:cNvPicPr>
            <a:picLocks noChangeAspect="1"/>
          </p:cNvPicPr>
          <p:nvPr/>
        </p:nvPicPr>
        <p:blipFill rotWithShape="1">
          <a:blip r:embed="rId3"/>
          <a:srcRect l="39529" t="9091" r="1" b="1"/>
          <a:stretch/>
        </p:blipFill>
        <p:spPr>
          <a:xfrm>
            <a:off x="20" y="10"/>
            <a:ext cx="8668492" cy="6857990"/>
          </a:xfrm>
          <a:prstGeom prst="rect">
            <a:avLst/>
          </a:prstGeom>
        </p:spPr>
      </p:pic>
      <p:sp>
        <p:nvSpPr>
          <p:cNvPr id="41" name="Rectangle 40">
            <a:extLst>
              <a:ext uri="{FF2B5EF4-FFF2-40B4-BE49-F238E27FC236}">
                <a16:creationId xmlns:a16="http://schemas.microsoft.com/office/drawing/2014/main" id="{E30A3A45-140E-431E-AED0-07EF836310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35399" y="0"/>
            <a:ext cx="9756601" cy="6858000"/>
          </a:xfrm>
          <a:prstGeom prst="rect">
            <a:avLst/>
          </a:prstGeom>
          <a:gradFill>
            <a:gsLst>
              <a:gs pos="53000">
                <a:schemeClr val="bg1"/>
              </a:gs>
              <a:gs pos="35000">
                <a:schemeClr val="bg1">
                  <a:alpha val="76000"/>
                </a:schemeClr>
              </a:gs>
              <a:gs pos="19000">
                <a:schemeClr val="bg1">
                  <a:alpha val="40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6CCAA8-F305-4666-A279-772A6CDE1037}"/>
              </a:ext>
            </a:extLst>
          </p:cNvPr>
          <p:cNvSpPr txBox="1">
            <a:spLocks/>
          </p:cNvSpPr>
          <p:nvPr/>
        </p:nvSpPr>
        <p:spPr>
          <a:xfrm>
            <a:off x="8395868" y="1161288"/>
            <a:ext cx="3438144" cy="112471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3200" dirty="0">
                <a:latin typeface="Arial" panose="020B0604020202020204" pitchFamily="34" charset="0"/>
                <a:cs typeface="Arial" panose="020B0604020202020204" pitchFamily="34" charset="0"/>
              </a:rPr>
              <a:t>Outreach and Education</a:t>
            </a:r>
          </a:p>
        </p:txBody>
      </p:sp>
      <p:sp>
        <p:nvSpPr>
          <p:cNvPr id="43" name="Rectangle 4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687333"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5" name="Rectangle 4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3018" y="2443480"/>
            <a:ext cx="321868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753EB10-CE88-4295-9F7C-37EA2393C89E}"/>
              </a:ext>
            </a:extLst>
          </p:cNvPr>
          <p:cNvSpPr txBox="1">
            <a:spLocks/>
          </p:cNvSpPr>
          <p:nvPr/>
        </p:nvSpPr>
        <p:spPr>
          <a:xfrm>
            <a:off x="8395868" y="2718054"/>
            <a:ext cx="3438906" cy="3207258"/>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700" dirty="0">
                <a:latin typeface="Arial" panose="020B0604020202020204" pitchFamily="34" charset="0"/>
                <a:cs typeface="Arial" panose="020B0604020202020204" pitchFamily="34" charset="0"/>
              </a:rPr>
              <a:t>Develops Defend.ND.gov</a:t>
            </a:r>
          </a:p>
          <a:p>
            <a:r>
              <a:rPr lang="en-US" sz="1700" dirty="0">
                <a:latin typeface="Arial" panose="020B0604020202020204" pitchFamily="34" charset="0"/>
                <a:cs typeface="Arial" panose="020B0604020202020204" pitchFamily="34" charset="0"/>
              </a:rPr>
              <a:t>Outreach to classrooms and business communities </a:t>
            </a:r>
          </a:p>
          <a:p>
            <a:r>
              <a:rPr lang="en-US" sz="1700" dirty="0">
                <a:latin typeface="Arial" panose="020B0604020202020204" pitchFamily="34" charset="0"/>
                <a:cs typeface="Arial" panose="020B0604020202020204" pitchFamily="34" charset="0"/>
              </a:rPr>
              <a:t>Works with </a:t>
            </a:r>
            <a:r>
              <a:rPr lang="en-US" sz="1700" dirty="0" err="1">
                <a:latin typeface="Arial" panose="020B0604020202020204" pitchFamily="34" charset="0"/>
                <a:cs typeface="Arial" panose="020B0604020202020204" pitchFamily="34" charset="0"/>
              </a:rPr>
              <a:t>EduTech</a:t>
            </a:r>
            <a:r>
              <a:rPr lang="en-US" sz="1700" dirty="0">
                <a:latin typeface="Arial" panose="020B0604020202020204" pitchFamily="34" charset="0"/>
                <a:cs typeface="Arial" panose="020B0604020202020204" pitchFamily="34" charset="0"/>
              </a:rPr>
              <a:t> to support K-20W initiative</a:t>
            </a:r>
          </a:p>
          <a:p>
            <a:r>
              <a:rPr lang="en-US" sz="1700" dirty="0">
                <a:latin typeface="Arial" panose="020B0604020202020204" pitchFamily="34" charset="0"/>
                <a:cs typeface="Arial" panose="020B0604020202020204" pitchFamily="34" charset="0"/>
              </a:rPr>
              <a:t>Builds a community and culture around cybersecurity in North Dakota</a:t>
            </a:r>
          </a:p>
          <a:p>
            <a:pPr lvl="1"/>
            <a:r>
              <a:rPr lang="en-US" sz="1300" dirty="0">
                <a:latin typeface="Arial" panose="020B0604020202020204" pitchFamily="34" charset="0"/>
                <a:cs typeface="Arial" panose="020B0604020202020204" pitchFamily="34" charset="0"/>
              </a:rPr>
              <a:t>ND </a:t>
            </a:r>
            <a:r>
              <a:rPr lang="en-US" sz="1300" dirty="0" err="1">
                <a:latin typeface="Arial" panose="020B0604020202020204" pitchFamily="34" charset="0"/>
                <a:cs typeface="Arial" panose="020B0604020202020204" pitchFamily="34" charset="0"/>
              </a:rPr>
              <a:t>CyberCon</a:t>
            </a:r>
            <a:r>
              <a:rPr lang="en-US" sz="1300" dirty="0">
                <a:latin typeface="Arial" panose="020B0604020202020204" pitchFamily="34" charset="0"/>
                <a:cs typeface="Arial" panose="020B0604020202020204" pitchFamily="34" charset="0"/>
              </a:rPr>
              <a:t> - </a:t>
            </a:r>
            <a:r>
              <a:rPr lang="en-US" sz="1300" i="1" dirty="0">
                <a:latin typeface="Arial" panose="020B0604020202020204" pitchFamily="34" charset="0"/>
                <a:ea typeface="+mn-lt"/>
                <a:cs typeface="Arial" panose="020B0604020202020204" pitchFamily="34" charset="0"/>
              </a:rPr>
              <a:t>Tuesday, October 5, 2021</a:t>
            </a:r>
            <a:endParaRPr lang="en-US" sz="1300" dirty="0">
              <a:latin typeface="Arial" panose="020B0604020202020204" pitchFamily="34" charset="0"/>
              <a:cs typeface="Arial" panose="020B0604020202020204" pitchFamily="34" charset="0"/>
            </a:endParaRPr>
          </a:p>
          <a:p>
            <a:pPr lvl="1"/>
            <a:r>
              <a:rPr lang="en-US" sz="1300" i="1" dirty="0" err="1">
                <a:latin typeface="Arial" panose="020B0604020202020204" pitchFamily="34" charset="0"/>
                <a:cs typeface="Arial" panose="020B0604020202020204" pitchFamily="34" charset="0"/>
              </a:rPr>
              <a:t>CyberStart</a:t>
            </a:r>
            <a:endParaRPr lang="en-US" sz="1300" i="1" dirty="0">
              <a:latin typeface="Arial" panose="020B0604020202020204" pitchFamily="34" charset="0"/>
              <a:cs typeface="Arial" panose="020B0604020202020204" pitchFamily="34" charset="0"/>
            </a:endParaRPr>
          </a:p>
          <a:p>
            <a:pPr lvl="1"/>
            <a:r>
              <a:rPr lang="en-US" sz="1300" i="1" dirty="0" err="1">
                <a:latin typeface="Arial" panose="020B0604020202020204" pitchFamily="34" charset="0"/>
                <a:cs typeface="Arial" panose="020B0604020202020204" pitchFamily="34" charset="0"/>
              </a:rPr>
              <a:t>CyberPatriot</a:t>
            </a:r>
            <a:endParaRPr lang="en-US" sz="1300" i="1" dirty="0">
              <a:latin typeface="Arial" panose="020B0604020202020204" pitchFamily="34" charset="0"/>
              <a:cs typeface="Arial" panose="020B0604020202020204" pitchFamily="34" charset="0"/>
            </a:endParaRPr>
          </a:p>
          <a:p>
            <a:pPr lvl="1"/>
            <a:r>
              <a:rPr lang="en-US" sz="1300" i="1" dirty="0">
                <a:latin typeface="Arial" panose="020B0604020202020204" pitchFamily="34" charset="0"/>
                <a:cs typeface="Arial" panose="020B0604020202020204" pitchFamily="34" charset="0"/>
              </a:rPr>
              <a:t>State Wide Cyber Tournaments</a:t>
            </a:r>
          </a:p>
          <a:p>
            <a:endParaRPr lang="en-US" sz="1700" dirty="0">
              <a:cs typeface="Calibri" panose="020F0502020204030204"/>
            </a:endParaRPr>
          </a:p>
        </p:txBody>
      </p:sp>
    </p:spTree>
    <p:extLst>
      <p:ext uri="{BB962C8B-B14F-4D97-AF65-F5344CB8AC3E}">
        <p14:creationId xmlns:p14="http://schemas.microsoft.com/office/powerpoint/2010/main" val="174032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5" descr="grc2.jpg">
            <a:extLst>
              <a:ext uri="{FF2B5EF4-FFF2-40B4-BE49-F238E27FC236}">
                <a16:creationId xmlns:a16="http://schemas.microsoft.com/office/drawing/2014/main" id="{4C377D19-A9F4-44E7-A0E4-1D75C1F7611F}"/>
              </a:ext>
            </a:extLst>
          </p:cNvPr>
          <p:cNvPicPr>
            <a:picLocks noChangeAspect="1"/>
          </p:cNvPicPr>
          <p:nvPr/>
        </p:nvPicPr>
        <p:blipFill rotWithShape="1">
          <a:blip r:embed="rId3"/>
          <a:srcRect r="42537" b="9089"/>
          <a:stretch/>
        </p:blipFill>
        <p:spPr>
          <a:xfrm>
            <a:off x="1869421" y="0"/>
            <a:ext cx="10322579" cy="6861236"/>
          </a:xfrm>
          <a:prstGeom prst="rect">
            <a:avLst/>
          </a:prstGeom>
        </p:spPr>
      </p:pic>
      <p:sp>
        <p:nvSpPr>
          <p:cNvPr id="19" name="Rectangle 18">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6CCAA8-F305-4666-A279-772A6CDE1037}"/>
              </a:ext>
            </a:extLst>
          </p:cNvPr>
          <p:cNvSpPr txBox="1">
            <a:spLocks/>
          </p:cNvSpPr>
          <p:nvPr/>
        </p:nvSpPr>
        <p:spPr>
          <a:xfrm>
            <a:off x="371094" y="1161288"/>
            <a:ext cx="3438144" cy="112471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n-US" sz="2800" dirty="0">
                <a:latin typeface="Arial" panose="020B0604020202020204" pitchFamily="34" charset="0"/>
                <a:ea typeface="+mj-lt"/>
                <a:cs typeface="Arial" panose="020B0604020202020204" pitchFamily="34" charset="0"/>
              </a:rPr>
              <a:t>Governance Risk and Compliance</a:t>
            </a:r>
            <a:endParaRPr lang="en-US" dirty="0">
              <a:latin typeface="Arial" panose="020B0604020202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3" name="Rectangle 22">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753EB10-CE88-4295-9F7C-37EA2393C89E}"/>
              </a:ext>
            </a:extLst>
          </p:cNvPr>
          <p:cNvSpPr txBox="1">
            <a:spLocks/>
          </p:cNvSpPr>
          <p:nvPr/>
        </p:nvSpPr>
        <p:spPr>
          <a:xfrm>
            <a:off x="371093" y="2718054"/>
            <a:ext cx="3728633" cy="320725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100" dirty="0">
                <a:latin typeface="Arial" panose="020B0604020202020204" pitchFamily="34" charset="0"/>
                <a:cs typeface="Arial" panose="020B0604020202020204" pitchFamily="34" charset="0"/>
              </a:rPr>
              <a:t>Cyber Risk Management</a:t>
            </a:r>
          </a:p>
          <a:p>
            <a:r>
              <a:rPr lang="en-US" sz="2100" dirty="0">
                <a:latin typeface="Arial" panose="020B0604020202020204" pitchFamily="34" charset="0"/>
                <a:cs typeface="Arial" panose="020B0604020202020204" pitchFamily="34" charset="0"/>
              </a:rPr>
              <a:t>Policy/Procedure/Standards</a:t>
            </a:r>
          </a:p>
          <a:p>
            <a:r>
              <a:rPr lang="en-US" sz="2100" dirty="0">
                <a:latin typeface="Arial" panose="020B0604020202020204" pitchFamily="34" charset="0"/>
                <a:cs typeface="Arial" panose="020B0604020202020204" pitchFamily="34" charset="0"/>
              </a:rPr>
              <a:t>Compliance with Federal and Industry Regulation </a:t>
            </a:r>
          </a:p>
          <a:p>
            <a:r>
              <a:rPr lang="en-US" sz="2100" dirty="0">
                <a:latin typeface="Arial" panose="020B0604020202020204" pitchFamily="34" charset="0"/>
                <a:cs typeface="Arial" panose="020B0604020202020204" pitchFamily="34" charset="0"/>
              </a:rPr>
              <a:t>Information Security Officer Liaisons </a:t>
            </a:r>
          </a:p>
        </p:txBody>
      </p:sp>
      <p:sp>
        <p:nvSpPr>
          <p:cNvPr id="4" name="TextBox 3">
            <a:extLst>
              <a:ext uri="{FF2B5EF4-FFF2-40B4-BE49-F238E27FC236}">
                <a16:creationId xmlns:a16="http://schemas.microsoft.com/office/drawing/2014/main" id="{CDB290C0-E1C0-423C-A80D-3AB15C14BF6D}"/>
              </a:ext>
            </a:extLst>
          </p:cNvPr>
          <p:cNvSpPr txBox="1"/>
          <p:nvPr/>
        </p:nvSpPr>
        <p:spPr>
          <a:xfrm>
            <a:off x="0" y="6311900"/>
            <a:ext cx="12081510" cy="307777"/>
          </a:xfrm>
          <a:prstGeom prst="rect">
            <a:avLst/>
          </a:prstGeom>
          <a:noFill/>
        </p:spPr>
        <p:txBody>
          <a:bodyPr wrap="square" rtlCol="0">
            <a:spAutoFit/>
          </a:bodyPr>
          <a:lstStyle/>
          <a:p>
            <a:endParaRPr lang="en-US" sz="1400"/>
          </a:p>
        </p:txBody>
      </p:sp>
    </p:spTree>
    <p:extLst>
      <p:ext uri="{BB962C8B-B14F-4D97-AF65-F5344CB8AC3E}">
        <p14:creationId xmlns:p14="http://schemas.microsoft.com/office/powerpoint/2010/main" val="3846707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12C187-218D-0E43-8523-419D9693647A}"/>
              </a:ext>
            </a:extLst>
          </p:cNvPr>
          <p:cNvSpPr>
            <a:spLocks noGrp="1"/>
          </p:cNvSpPr>
          <p:nvPr>
            <p:ph type="body" sz="quarter" idx="10"/>
          </p:nvPr>
        </p:nvSpPr>
        <p:spPr/>
        <p:txBody>
          <a:bodyPr>
            <a:normAutofit lnSpcReduction="10000"/>
          </a:bodyPr>
          <a:lstStyle/>
          <a:p>
            <a:r>
              <a:rPr lang="en-US" sz="5400" dirty="0">
                <a:latin typeface="Arial" panose="020B0604020202020204" pitchFamily="34" charset="0"/>
                <a:cs typeface="Arial" panose="020B0604020202020204" pitchFamily="34" charset="0"/>
              </a:rPr>
              <a:t>North Dakota Threat Environment</a:t>
            </a:r>
            <a:endParaRPr 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2753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E045B-76E2-4FC8-BE9E-A159ECC4B386}"/>
              </a:ext>
            </a:extLst>
          </p:cNvPr>
          <p:cNvSpPr>
            <a:spLocks noGrp="1"/>
          </p:cNvSpPr>
          <p:nvPr>
            <p:ph type="title"/>
          </p:nvPr>
        </p:nvSpPr>
        <p:spPr/>
        <p:txBody>
          <a:bodyPr/>
          <a:lstStyle/>
          <a:p>
            <a:r>
              <a:rPr lang="en-US" dirty="0">
                <a:latin typeface="Segoe UI"/>
                <a:ea typeface="Segoe UI Black"/>
                <a:cs typeface="Segoe UI"/>
              </a:rPr>
              <a:t>Threats and Concerns: Ransomware in Supply Chain</a:t>
            </a:r>
            <a:endParaRPr lang="en-US" dirty="0"/>
          </a:p>
        </p:txBody>
      </p:sp>
      <p:pic>
        <p:nvPicPr>
          <p:cNvPr id="3" name="Picture 3">
            <a:extLst>
              <a:ext uri="{FF2B5EF4-FFF2-40B4-BE49-F238E27FC236}">
                <a16:creationId xmlns:a16="http://schemas.microsoft.com/office/drawing/2014/main" id="{2AA48F88-92CC-4526-A8D4-6CB0C007DA70}"/>
              </a:ext>
            </a:extLst>
          </p:cNvPr>
          <p:cNvPicPr>
            <a:picLocks noChangeAspect="1"/>
          </p:cNvPicPr>
          <p:nvPr/>
        </p:nvPicPr>
        <p:blipFill>
          <a:blip r:embed="rId3"/>
          <a:stretch>
            <a:fillRect/>
          </a:stretch>
        </p:blipFill>
        <p:spPr>
          <a:xfrm>
            <a:off x="428978" y="3539265"/>
            <a:ext cx="4103511" cy="3098404"/>
          </a:xfrm>
          <a:prstGeom prst="rect">
            <a:avLst/>
          </a:prstGeom>
        </p:spPr>
      </p:pic>
      <p:pic>
        <p:nvPicPr>
          <p:cNvPr id="5" name="Picture 5">
            <a:extLst>
              <a:ext uri="{FF2B5EF4-FFF2-40B4-BE49-F238E27FC236}">
                <a16:creationId xmlns:a16="http://schemas.microsoft.com/office/drawing/2014/main" id="{5FDCC79D-C1C5-4AD6-AD7C-FC64B36F3FBA}"/>
              </a:ext>
            </a:extLst>
          </p:cNvPr>
          <p:cNvPicPr>
            <a:picLocks noChangeAspect="1"/>
          </p:cNvPicPr>
          <p:nvPr/>
        </p:nvPicPr>
        <p:blipFill>
          <a:blip r:embed="rId4"/>
          <a:stretch>
            <a:fillRect/>
          </a:stretch>
        </p:blipFill>
        <p:spPr>
          <a:xfrm>
            <a:off x="5119511" y="1539885"/>
            <a:ext cx="4651022" cy="3693565"/>
          </a:xfrm>
          <a:prstGeom prst="rect">
            <a:avLst/>
          </a:prstGeom>
        </p:spPr>
      </p:pic>
      <p:pic>
        <p:nvPicPr>
          <p:cNvPr id="6" name="Picture 6">
            <a:extLst>
              <a:ext uri="{FF2B5EF4-FFF2-40B4-BE49-F238E27FC236}">
                <a16:creationId xmlns:a16="http://schemas.microsoft.com/office/drawing/2014/main" id="{2061B6D9-90BD-4901-A59F-D3C4E2004E01}"/>
              </a:ext>
            </a:extLst>
          </p:cNvPr>
          <p:cNvPicPr>
            <a:picLocks noChangeAspect="1"/>
          </p:cNvPicPr>
          <p:nvPr/>
        </p:nvPicPr>
        <p:blipFill>
          <a:blip r:embed="rId5"/>
          <a:stretch>
            <a:fillRect/>
          </a:stretch>
        </p:blipFill>
        <p:spPr>
          <a:xfrm>
            <a:off x="7117645" y="2785924"/>
            <a:ext cx="4876799" cy="3764062"/>
          </a:xfrm>
          <a:prstGeom prst="rect">
            <a:avLst/>
          </a:prstGeom>
        </p:spPr>
      </p:pic>
      <p:sp>
        <p:nvSpPr>
          <p:cNvPr id="4" name="TextBox 3">
            <a:extLst>
              <a:ext uri="{FF2B5EF4-FFF2-40B4-BE49-F238E27FC236}">
                <a16:creationId xmlns:a16="http://schemas.microsoft.com/office/drawing/2014/main" id="{473DA538-A420-472E-BBCB-26754B16ACA5}"/>
              </a:ext>
            </a:extLst>
          </p:cNvPr>
          <p:cNvSpPr txBox="1"/>
          <p:nvPr/>
        </p:nvSpPr>
        <p:spPr>
          <a:xfrm>
            <a:off x="316089" y="1868311"/>
            <a:ext cx="4464755"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Ransomware has been an ongoing threat in supply chain</a:t>
            </a:r>
          </a:p>
          <a:p>
            <a:pPr marL="285750" indent="-285750">
              <a:buFont typeface="Arial"/>
              <a:buChar char="•"/>
            </a:pPr>
            <a:r>
              <a:rPr lang="en-US" dirty="0">
                <a:cs typeface="Segoe UI"/>
              </a:rPr>
              <a:t>Energy</a:t>
            </a:r>
          </a:p>
          <a:p>
            <a:pPr marL="285750" indent="-285750">
              <a:buFont typeface="Arial"/>
              <a:buChar char="•"/>
            </a:pPr>
            <a:r>
              <a:rPr lang="en-US" dirty="0">
                <a:cs typeface="Segoe UI"/>
              </a:rPr>
              <a:t>Agriculture</a:t>
            </a:r>
          </a:p>
        </p:txBody>
      </p:sp>
    </p:spTree>
    <p:extLst>
      <p:ext uri="{BB962C8B-B14F-4D97-AF65-F5344CB8AC3E}">
        <p14:creationId xmlns:p14="http://schemas.microsoft.com/office/powerpoint/2010/main" val="9047486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E045B-76E2-4FC8-BE9E-A159ECC4B386}"/>
              </a:ext>
            </a:extLst>
          </p:cNvPr>
          <p:cNvSpPr>
            <a:spLocks noGrp="1"/>
          </p:cNvSpPr>
          <p:nvPr>
            <p:ph type="title"/>
          </p:nvPr>
        </p:nvSpPr>
        <p:spPr/>
        <p:txBody>
          <a:bodyPr/>
          <a:lstStyle/>
          <a:p>
            <a:r>
              <a:rPr lang="en-US" dirty="0">
                <a:latin typeface="Segoe UI"/>
                <a:ea typeface="Segoe UI Black"/>
                <a:cs typeface="Segoe UI"/>
              </a:rPr>
              <a:t>Threats and Concerns: Ransomware</a:t>
            </a:r>
            <a:endParaRPr lang="en-US" dirty="0"/>
          </a:p>
        </p:txBody>
      </p:sp>
      <p:pic>
        <p:nvPicPr>
          <p:cNvPr id="257" name="Picture 257">
            <a:extLst>
              <a:ext uri="{FF2B5EF4-FFF2-40B4-BE49-F238E27FC236}">
                <a16:creationId xmlns:a16="http://schemas.microsoft.com/office/drawing/2014/main" id="{B95174DE-750D-4F3C-ADF6-A692E1E5D9E5}"/>
              </a:ext>
            </a:extLst>
          </p:cNvPr>
          <p:cNvPicPr>
            <a:picLocks noChangeAspect="1"/>
          </p:cNvPicPr>
          <p:nvPr/>
        </p:nvPicPr>
        <p:blipFill>
          <a:blip r:embed="rId3"/>
          <a:stretch>
            <a:fillRect/>
          </a:stretch>
        </p:blipFill>
        <p:spPr>
          <a:xfrm>
            <a:off x="22578" y="1794575"/>
            <a:ext cx="12152488" cy="4922671"/>
          </a:xfrm>
          <a:prstGeom prst="rect">
            <a:avLst/>
          </a:prstGeom>
        </p:spPr>
      </p:pic>
    </p:spTree>
    <p:extLst>
      <p:ext uri="{BB962C8B-B14F-4D97-AF65-F5344CB8AC3E}">
        <p14:creationId xmlns:p14="http://schemas.microsoft.com/office/powerpoint/2010/main" val="333339691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CCAA8-F305-4666-A279-772A6CDE1037}"/>
              </a:ext>
            </a:extLst>
          </p:cNvPr>
          <p:cNvSpPr txBox="1">
            <a:spLocks/>
          </p:cNvSpPr>
          <p:nvPr/>
        </p:nvSpPr>
        <p:spPr>
          <a:xfrm>
            <a:off x="545237"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Arial" panose="020B0604020202020204" pitchFamily="34" charset="0"/>
                <a:cs typeface="Arial" panose="020B0604020202020204" pitchFamily="34" charset="0"/>
              </a:rPr>
              <a:t>Ransomware / Extortion Attacks</a:t>
            </a:r>
          </a:p>
        </p:txBody>
      </p:sp>
      <p:sp>
        <p:nvSpPr>
          <p:cNvPr id="3" name="Content Placeholder 2">
            <a:extLst>
              <a:ext uri="{FF2B5EF4-FFF2-40B4-BE49-F238E27FC236}">
                <a16:creationId xmlns:a16="http://schemas.microsoft.com/office/drawing/2014/main" id="{9753EB10-CE88-4295-9F7C-37EA2393C89E}"/>
              </a:ext>
            </a:extLst>
          </p:cNvPr>
          <p:cNvSpPr txBox="1">
            <a:spLocks/>
          </p:cNvSpPr>
          <p:nvPr/>
        </p:nvSpPr>
        <p:spPr>
          <a:xfrm>
            <a:off x="545237" y="1825625"/>
            <a:ext cx="11243310" cy="435133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latin typeface="Arial" panose="020B0604020202020204" pitchFamily="34" charset="0"/>
                <a:cs typeface="Arial" panose="020B0604020202020204" pitchFamily="34" charset="0"/>
              </a:rPr>
              <a:t>The global threat of ransomware</a:t>
            </a:r>
            <a:endParaRPr lang="en-US" sz="2000" baseline="30000" dirty="0">
              <a:latin typeface="Arial" panose="020B0604020202020204" pitchFamily="34" charset="0"/>
              <a:cs typeface="Arial" panose="020B0604020202020204" pitchFamily="34" charset="0"/>
            </a:endParaRPr>
          </a:p>
          <a:p>
            <a:pPr lvl="1"/>
            <a:r>
              <a:rPr lang="en-US" sz="2000" dirty="0">
                <a:latin typeface="Arial" panose="020B0604020202020204" pitchFamily="34" charset="0"/>
                <a:cs typeface="Arial" panose="020B0604020202020204" pitchFamily="34" charset="0"/>
              </a:rPr>
              <a:t>Since 2016, over 4,000 ransomware attacks have happened daily in the U.S. (Justice Dept)</a:t>
            </a:r>
          </a:p>
          <a:p>
            <a:pPr lvl="1"/>
            <a:r>
              <a:rPr lang="en-US" sz="2000" dirty="0">
                <a:latin typeface="Arial" panose="020B0604020202020204" pitchFamily="34" charset="0"/>
                <a:cs typeface="Arial" panose="020B0604020202020204" pitchFamily="34" charset="0"/>
              </a:rPr>
              <a:t>37% of respondents’ organizations were affected by ransomware attacks in the last year (Sophos, 2021)</a:t>
            </a:r>
          </a:p>
          <a:p>
            <a:pPr lvl="1"/>
            <a:r>
              <a:rPr lang="en-US" sz="2000" dirty="0">
                <a:latin typeface="Arial" panose="020B0604020202020204" pitchFamily="34" charset="0"/>
                <a:cs typeface="Arial" panose="020B0604020202020204" pitchFamily="34" charset="0"/>
              </a:rPr>
              <a:t>In 2021, the largest ransomware payout was made by an insurance company at $40M, setting a world record (Business Insider, 2021)</a:t>
            </a:r>
          </a:p>
          <a:p>
            <a:r>
              <a:rPr lang="en-US" sz="2000" dirty="0">
                <a:latin typeface="Arial" panose="020B0604020202020204" pitchFamily="34" charset="0"/>
                <a:cs typeface="Arial" panose="020B0604020202020204" pitchFamily="34" charset="0"/>
              </a:rPr>
              <a:t>SLTT/Government</a:t>
            </a:r>
          </a:p>
          <a:p>
            <a:pPr lvl="1"/>
            <a:r>
              <a:rPr lang="en-US" sz="2000" dirty="0">
                <a:latin typeface="Arial" panose="020B0604020202020204" pitchFamily="34" charset="0"/>
                <a:cs typeface="Arial" panose="020B0604020202020204" pitchFamily="34" charset="0"/>
              </a:rPr>
              <a:t>In 2020, 33% of attacks on governmental bodies were ransomware (Security Intelligence, 2020)</a:t>
            </a:r>
          </a:p>
          <a:p>
            <a:pPr lvl="1"/>
            <a:r>
              <a:rPr lang="en-US" sz="2000" dirty="0">
                <a:latin typeface="Arial" panose="020B0604020202020204" pitchFamily="34" charset="0"/>
                <a:cs typeface="Arial" panose="020B0604020202020204" pitchFamily="34" charset="0"/>
              </a:rPr>
              <a:t>A ransomware attack against a Southern city in 2020 cost over $7M (</a:t>
            </a:r>
            <a:r>
              <a:rPr lang="en-US" sz="2000" dirty="0" err="1">
                <a:latin typeface="Arial" panose="020B0604020202020204" pitchFamily="34" charset="0"/>
                <a:cs typeface="Arial" panose="020B0604020202020204" pitchFamily="34" charset="0"/>
              </a:rPr>
              <a:t>MSSPAlert</a:t>
            </a:r>
            <a:r>
              <a:rPr lang="en-US" sz="2000" dirty="0">
                <a:latin typeface="Arial" panose="020B0604020202020204" pitchFamily="34" charset="0"/>
                <a:cs typeface="Arial" panose="020B0604020202020204" pitchFamily="34" charset="0"/>
              </a:rPr>
              <a:t>, 2020)</a:t>
            </a:r>
          </a:p>
          <a:p>
            <a:pPr lvl="1"/>
            <a:r>
              <a:rPr lang="en-US" sz="2000" dirty="0">
                <a:latin typeface="Arial" panose="020B0604020202020204" pitchFamily="34" charset="0"/>
                <a:cs typeface="Arial" panose="020B0604020202020204" pitchFamily="34" charset="0"/>
              </a:rPr>
              <a:t>A ransomware attack struck an East coast city in 2019 and caused a loss of over $18M (Baltimore Sun, 2019)</a:t>
            </a:r>
          </a:p>
          <a:p>
            <a:pPr lvl="1"/>
            <a:r>
              <a:rPr lang="en-US" sz="2000" dirty="0">
                <a:latin typeface="Arial" panose="020B0604020202020204" pitchFamily="34" charset="0"/>
                <a:cs typeface="Arial" panose="020B0604020202020204" pitchFamily="34" charset="0"/>
              </a:rPr>
              <a:t>In 2019, attacks against municipalities increased 60% from the year before (Kaspersky Labs, 2019)</a:t>
            </a:r>
          </a:p>
        </p:txBody>
      </p:sp>
      <p:sp>
        <p:nvSpPr>
          <p:cNvPr id="4" name="TextBox 3">
            <a:extLst>
              <a:ext uri="{FF2B5EF4-FFF2-40B4-BE49-F238E27FC236}">
                <a16:creationId xmlns:a16="http://schemas.microsoft.com/office/drawing/2014/main" id="{CDB290C0-E1C0-423C-A80D-3AB15C14BF6D}"/>
              </a:ext>
            </a:extLst>
          </p:cNvPr>
          <p:cNvSpPr txBox="1"/>
          <p:nvPr/>
        </p:nvSpPr>
        <p:spPr>
          <a:xfrm>
            <a:off x="0" y="6311900"/>
            <a:ext cx="12081510" cy="307777"/>
          </a:xfrm>
          <a:prstGeom prst="rect">
            <a:avLst/>
          </a:prstGeom>
          <a:noFill/>
        </p:spPr>
        <p:txBody>
          <a:bodyPr wrap="square" rtlCol="0">
            <a:spAutoFit/>
          </a:bodyPr>
          <a:lstStyle/>
          <a:p>
            <a:endParaRPr lang="en-US" sz="1400"/>
          </a:p>
        </p:txBody>
      </p:sp>
    </p:spTree>
    <p:extLst>
      <p:ext uri="{BB962C8B-B14F-4D97-AF65-F5344CB8AC3E}">
        <p14:creationId xmlns:p14="http://schemas.microsoft.com/office/powerpoint/2010/main" val="3544671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88667-66A3-4E30-BEBE-C0BE258180D6}"/>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Arial" panose="020B0604020202020204" pitchFamily="34" charset="0"/>
                <a:cs typeface="Arial" panose="020B0604020202020204" pitchFamily="34" charset="0"/>
              </a:rPr>
              <a:t>Ransomware / Extortion Attacks</a:t>
            </a:r>
          </a:p>
        </p:txBody>
      </p:sp>
      <p:sp>
        <p:nvSpPr>
          <p:cNvPr id="3" name="Content Placeholder 2">
            <a:extLst>
              <a:ext uri="{FF2B5EF4-FFF2-40B4-BE49-F238E27FC236}">
                <a16:creationId xmlns:a16="http://schemas.microsoft.com/office/drawing/2014/main" id="{CEB57ADB-E4A7-47C3-A100-92ED766FAB91}"/>
              </a:ext>
            </a:extLst>
          </p:cNvPr>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Things will likely get worse.</a:t>
            </a:r>
          </a:p>
          <a:p>
            <a:pPr lvl="1"/>
            <a:r>
              <a:rPr lang="en-US" sz="2800" dirty="0">
                <a:latin typeface="Arial" panose="020B0604020202020204" pitchFamily="34" charset="0"/>
                <a:cs typeface="Arial" panose="020B0604020202020204" pitchFamily="34" charset="0"/>
              </a:rPr>
              <a:t>Driven by organized crime</a:t>
            </a:r>
          </a:p>
          <a:p>
            <a:pPr lvl="1"/>
            <a:r>
              <a:rPr lang="en-US" sz="2800" dirty="0">
                <a:latin typeface="Arial" panose="020B0604020202020204" pitchFamily="34" charset="0"/>
                <a:cs typeface="Arial" panose="020B0604020202020204" pitchFamily="34" charset="0"/>
              </a:rPr>
              <a:t>Well-developed monetary ecosystem around these attacks</a:t>
            </a:r>
          </a:p>
          <a:p>
            <a:pPr lvl="1"/>
            <a:r>
              <a:rPr lang="en-US" sz="2800" dirty="0">
                <a:latin typeface="Arial" panose="020B0604020202020204" pitchFamily="34" charset="0"/>
                <a:cs typeface="Arial" panose="020B0604020202020204" pitchFamily="34" charset="0"/>
              </a:rPr>
              <a:t>Every successful attack gives ransomware groups bigger budgets</a:t>
            </a:r>
          </a:p>
          <a:p>
            <a:pPr lvl="1"/>
            <a:r>
              <a:rPr lang="en-US" sz="2800" dirty="0">
                <a:latin typeface="Arial" panose="020B0604020202020204" pitchFamily="34" charset="0"/>
                <a:cs typeface="Arial" panose="020B0604020202020204" pitchFamily="34" charset="0"/>
              </a:rPr>
              <a:t>Bigger budgets means more of an ability to develop or buy better exploits and tools</a:t>
            </a:r>
          </a:p>
          <a:p>
            <a:pPr lvl="1"/>
            <a:endParaRPr lang="en-US" dirty="0"/>
          </a:p>
          <a:p>
            <a:pPr lvl="1"/>
            <a:endParaRPr lang="en-US" dirty="0"/>
          </a:p>
        </p:txBody>
      </p:sp>
      <p:sp>
        <p:nvSpPr>
          <p:cNvPr id="4" name="TextBox 3">
            <a:extLst>
              <a:ext uri="{FF2B5EF4-FFF2-40B4-BE49-F238E27FC236}">
                <a16:creationId xmlns:a16="http://schemas.microsoft.com/office/drawing/2014/main" id="{129F0ABA-A1E7-45F2-BEB5-94123C7DDD44}"/>
              </a:ext>
            </a:extLst>
          </p:cNvPr>
          <p:cNvSpPr txBox="1"/>
          <p:nvPr/>
        </p:nvSpPr>
        <p:spPr>
          <a:xfrm>
            <a:off x="0" y="6492875"/>
            <a:ext cx="12081510" cy="307777"/>
          </a:xfrm>
          <a:prstGeom prst="rect">
            <a:avLst/>
          </a:prstGeom>
          <a:noFill/>
        </p:spPr>
        <p:txBody>
          <a:bodyPr wrap="square" rtlCol="0">
            <a:spAutoFit/>
          </a:bodyPr>
          <a:lstStyle/>
          <a:p>
            <a:r>
              <a:rPr lang="en-US" sz="1400">
                <a:hlinkClick r:id="rId3"/>
              </a:rPr>
              <a:t>https://doublepulsar.com/the-hard-truth-about-ransomware-we-arent-prepared-it-s-a-battle-with-new-rules-and-it-hasn-t-a93ad3030a54</a:t>
            </a:r>
            <a:endParaRPr lang="en-US" sz="1400"/>
          </a:p>
        </p:txBody>
      </p:sp>
    </p:spTree>
    <p:extLst>
      <p:ext uri="{BB962C8B-B14F-4D97-AF65-F5344CB8AC3E}">
        <p14:creationId xmlns:p14="http://schemas.microsoft.com/office/powerpoint/2010/main" val="3525124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BBFBB02-45E8-41DF-A0C0-B040213E5AF2}"/>
              </a:ext>
            </a:extLst>
          </p:cNvPr>
          <p:cNvSpPr>
            <a:spLocks noGrp="1"/>
          </p:cNvSpPr>
          <p:nvPr>
            <p:ph type="body" sz="quarter" idx="10"/>
          </p:nvPr>
        </p:nvSpPr>
        <p:spPr/>
        <p:txBody>
          <a:bodyPr/>
          <a:lstStyle/>
          <a:p>
            <a:r>
              <a:rPr lang="en-US" sz="5400" dirty="0"/>
              <a:t>Phishing Attacks</a:t>
            </a:r>
          </a:p>
        </p:txBody>
      </p:sp>
    </p:spTree>
    <p:extLst>
      <p:ext uri="{BB962C8B-B14F-4D97-AF65-F5344CB8AC3E}">
        <p14:creationId xmlns:p14="http://schemas.microsoft.com/office/powerpoint/2010/main" val="2488922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Graphical user interface, text, application, email&#10;&#10;Description automatically generated">
            <a:extLst>
              <a:ext uri="{FF2B5EF4-FFF2-40B4-BE49-F238E27FC236}">
                <a16:creationId xmlns:a16="http://schemas.microsoft.com/office/drawing/2014/main" id="{18C3F28C-D99A-41DF-8562-3F280BF95995}"/>
              </a:ext>
            </a:extLst>
          </p:cNvPr>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1492897" y="111313"/>
            <a:ext cx="9967729" cy="7325185"/>
          </a:xfrm>
        </p:spPr>
      </p:pic>
    </p:spTree>
    <p:extLst>
      <p:ext uri="{BB962C8B-B14F-4D97-AF65-F5344CB8AC3E}">
        <p14:creationId xmlns:p14="http://schemas.microsoft.com/office/powerpoint/2010/main" val="30257878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usinessman on lounge and working on phone and laptop">
            <a:extLst>
              <a:ext uri="{FF2B5EF4-FFF2-40B4-BE49-F238E27FC236}">
                <a16:creationId xmlns:a16="http://schemas.microsoft.com/office/drawing/2014/main" id="{56E8BB53-F5AC-4A61-BD1C-D69CDAFA86AC}"/>
              </a:ext>
            </a:extLst>
          </p:cNvPr>
          <p:cNvPicPr>
            <a:picLocks noChangeAspect="1"/>
          </p:cNvPicPr>
          <p:nvPr/>
        </p:nvPicPr>
        <p:blipFill rotWithShape="1">
          <a:blip r:embed="rId3">
            <a:extLst>
              <a:ext uri="{28A0092B-C50C-407E-A947-70E740481C1C}">
                <a14:useLocalDpi xmlns:a14="http://schemas.microsoft.com/office/drawing/2010/main" val="0"/>
              </a:ext>
            </a:extLst>
          </a:blip>
          <a:srcRect t="7483" r="23289" b="1608"/>
          <a:stretch/>
        </p:blipFill>
        <p:spPr>
          <a:xfrm>
            <a:off x="3522466" y="10"/>
            <a:ext cx="8669532" cy="6857990"/>
          </a:xfrm>
          <a:prstGeom prst="rect">
            <a:avLst/>
          </a:prstGeom>
        </p:spPr>
      </p:pic>
      <p:sp>
        <p:nvSpPr>
          <p:cNvPr id="27" name="Rectangle 26">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3C6038EC-DEB7-44D5-8902-4D8A33830B74}"/>
              </a:ext>
            </a:extLst>
          </p:cNvPr>
          <p:cNvSpPr txBox="1">
            <a:spLocks/>
          </p:cNvSpPr>
          <p:nvPr/>
        </p:nvSpPr>
        <p:spPr>
          <a:xfrm>
            <a:off x="371093" y="1161288"/>
            <a:ext cx="3758779" cy="1124712"/>
          </a:xfrm>
          <a:prstGeom prst="rect">
            <a:avLst/>
          </a:prstGeom>
        </p:spPr>
        <p:txBody>
          <a:bodyPr vert="horz" lIns="91440" tIns="45720" rIns="91440" bIns="45720" rtlCol="0" anchor="b">
            <a:normAutofit/>
          </a:bodyPr>
          <a:lstStyle>
            <a:lvl1pPr algn="l" defTabSz="914423" rtl="0" eaLnBrk="1" latinLnBrk="0" hangingPunct="1">
              <a:lnSpc>
                <a:spcPct val="90000"/>
              </a:lnSpc>
              <a:spcBef>
                <a:spcPct val="0"/>
              </a:spcBef>
              <a:buNone/>
              <a:defRPr lang="en-US" sz="4400" b="0" i="0" kern="1200" cap="all" spc="50" baseline="0" dirty="0" smtClean="0">
                <a:solidFill>
                  <a:schemeClr val="tx2"/>
                </a:solidFill>
                <a:latin typeface="Segoe UI" panose="020B0502040204020203" pitchFamily="34" charset="0"/>
                <a:ea typeface="Segoe UI Black" panose="020B0A02040204020203" pitchFamily="34" charset="0"/>
                <a:cs typeface="Segoe UI" panose="020B0502040204020203" pitchFamily="34" charset="0"/>
              </a:defRPr>
            </a:lvl1pPr>
          </a:lstStyle>
          <a:p>
            <a:pPr defTabSz="914400">
              <a:spcAft>
                <a:spcPts val="600"/>
              </a:spcAft>
            </a:pPr>
            <a:r>
              <a:rPr lang="en-US" sz="3200" cap="none" dirty="0">
                <a:solidFill>
                  <a:schemeClr val="tx1"/>
                </a:solidFill>
                <a:latin typeface="Arial" panose="020B0604020202020204" pitchFamily="34" charset="0"/>
                <a:ea typeface="+mj-ea"/>
                <a:cs typeface="Arial" panose="020B0604020202020204" pitchFamily="34" charset="0"/>
              </a:rPr>
              <a:t>Phishing – </a:t>
            </a:r>
          </a:p>
          <a:p>
            <a:pPr defTabSz="914400">
              <a:spcAft>
                <a:spcPts val="600"/>
              </a:spcAft>
            </a:pPr>
            <a:r>
              <a:rPr lang="en-US" sz="3200" cap="none" dirty="0">
                <a:solidFill>
                  <a:schemeClr val="tx1"/>
                </a:solidFill>
                <a:latin typeface="Arial" panose="020B0604020202020204" pitchFamily="34" charset="0"/>
                <a:ea typeface="+mj-ea"/>
                <a:cs typeface="Arial" panose="020B0604020202020204" pitchFamily="34" charset="0"/>
              </a:rPr>
              <a:t>What is it?</a:t>
            </a:r>
          </a:p>
        </p:txBody>
      </p:sp>
      <p:sp>
        <p:nvSpPr>
          <p:cNvPr id="29" name="Rectangle 28">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1" name="Rectangle 30">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A7DC2DA6-2C96-4F42-BBD9-6F3BE198A6F0}"/>
              </a:ext>
            </a:extLst>
          </p:cNvPr>
          <p:cNvSpPr txBox="1"/>
          <p:nvPr/>
        </p:nvSpPr>
        <p:spPr>
          <a:xfrm>
            <a:off x="371093" y="2718054"/>
            <a:ext cx="4291341" cy="3207258"/>
          </a:xfrm>
          <a:prstGeom prst="rect">
            <a:avLst/>
          </a:prstGeom>
        </p:spPr>
        <p:txBody>
          <a:bodyPr vert="horz" lIns="91440" tIns="45720" rIns="91440" bIns="45720" rtlCol="0" anchor="t">
            <a:normAutofit/>
          </a:bodyPr>
          <a:lstStyle/>
          <a:p>
            <a:pPr marL="285750" indent="-228600">
              <a:lnSpc>
                <a:spcPct val="90000"/>
              </a:lnSpc>
              <a:spcAft>
                <a:spcPts val="600"/>
              </a:spcAft>
              <a:buFont typeface="Arial" panose="020B0604020202020204" pitchFamily="34" charset="0"/>
              <a:buChar char="•"/>
            </a:pPr>
            <a:r>
              <a:rPr lang="en-US" dirty="0"/>
              <a:t>Type of social engineering attack that uses email to fool you into taking an action you should not take, such as </a:t>
            </a:r>
          </a:p>
          <a:p>
            <a:pPr marL="742928" lvl="1" indent="-228600">
              <a:lnSpc>
                <a:spcPct val="90000"/>
              </a:lnSpc>
              <a:spcAft>
                <a:spcPts val="600"/>
              </a:spcAft>
              <a:buFont typeface="Arial" panose="020B0604020202020204" pitchFamily="34" charset="0"/>
              <a:buChar char="•"/>
            </a:pPr>
            <a:r>
              <a:rPr lang="en-US" dirty="0"/>
              <a:t>Clicking on a malicious link</a:t>
            </a:r>
          </a:p>
          <a:p>
            <a:pPr marL="742928" lvl="1" indent="-228600">
              <a:lnSpc>
                <a:spcPct val="90000"/>
              </a:lnSpc>
              <a:spcAft>
                <a:spcPts val="600"/>
              </a:spcAft>
              <a:buFont typeface="Arial" panose="020B0604020202020204" pitchFamily="34" charset="0"/>
              <a:buChar char="•"/>
            </a:pPr>
            <a:r>
              <a:rPr lang="en-US" dirty="0"/>
              <a:t>Sharing your password</a:t>
            </a:r>
          </a:p>
          <a:p>
            <a:pPr marL="742928" lvl="1" indent="-228600">
              <a:lnSpc>
                <a:spcPct val="90000"/>
              </a:lnSpc>
              <a:spcAft>
                <a:spcPts val="600"/>
              </a:spcAft>
              <a:buFont typeface="Arial" panose="020B0604020202020204" pitchFamily="34" charset="0"/>
              <a:buChar char="•"/>
            </a:pPr>
            <a:r>
              <a:rPr lang="en-US" dirty="0"/>
              <a:t>Opening an infected email attachment.</a:t>
            </a:r>
          </a:p>
          <a:p>
            <a:pPr marL="285750" indent="-228600">
              <a:lnSpc>
                <a:spcPct val="90000"/>
              </a:lnSpc>
              <a:spcAft>
                <a:spcPts val="600"/>
              </a:spcAft>
              <a:buFont typeface="Arial" panose="020B0604020202020204" pitchFamily="34" charset="0"/>
              <a:buChar char="•"/>
            </a:pPr>
            <a:r>
              <a:rPr lang="en-US" dirty="0"/>
              <a:t>Phishing emails can be very convincing and often utilizes emotional triggers to create a sense of urgency or spark your curiosity.</a:t>
            </a:r>
          </a:p>
        </p:txBody>
      </p:sp>
    </p:spTree>
    <p:extLst>
      <p:ext uri="{BB962C8B-B14F-4D97-AF65-F5344CB8AC3E}">
        <p14:creationId xmlns:p14="http://schemas.microsoft.com/office/powerpoint/2010/main" val="2790092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5">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rrow on a red road">
            <a:extLst>
              <a:ext uri="{FF2B5EF4-FFF2-40B4-BE49-F238E27FC236}">
                <a16:creationId xmlns:a16="http://schemas.microsoft.com/office/drawing/2014/main" id="{7DF2EA3D-211E-4F87-A957-0BBBF1FB5F33}"/>
              </a:ext>
            </a:extLst>
          </p:cNvPr>
          <p:cNvPicPr>
            <a:picLocks noChangeAspect="1"/>
          </p:cNvPicPr>
          <p:nvPr/>
        </p:nvPicPr>
        <p:blipFill rotWithShape="1">
          <a:blip r:embed="rId3">
            <a:extLst>
              <a:ext uri="{28A0092B-C50C-407E-A947-70E740481C1C}">
                <a14:useLocalDpi xmlns:a14="http://schemas.microsoft.com/office/drawing/2010/main" val="0"/>
              </a:ext>
            </a:extLst>
          </a:blip>
          <a:srcRect l="13564" t="9091" r="21792"/>
          <a:stretch/>
        </p:blipFill>
        <p:spPr>
          <a:xfrm>
            <a:off x="3522468" y="10"/>
            <a:ext cx="8669532" cy="6857990"/>
          </a:xfrm>
          <a:prstGeom prst="rect">
            <a:avLst/>
          </a:prstGeom>
        </p:spPr>
      </p:pic>
      <p:sp>
        <p:nvSpPr>
          <p:cNvPr id="24" name="Rectangle 27">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C49A3E3-999B-4AE1-87CE-EE94CA3E1B1E}"/>
              </a:ext>
            </a:extLst>
          </p:cNvPr>
          <p:cNvSpPr>
            <a:spLocks noGrp="1"/>
          </p:cNvSpPr>
          <p:nvPr>
            <p:ph type="title"/>
          </p:nvPr>
        </p:nvSpPr>
        <p:spPr>
          <a:xfrm>
            <a:off x="371093" y="1746504"/>
            <a:ext cx="5135403" cy="539496"/>
          </a:xfrm>
        </p:spPr>
        <p:txBody>
          <a:bodyPr vert="horz" lIns="91440" tIns="45720" rIns="91440" bIns="45720" rtlCol="0" anchor="b">
            <a:normAutofit fontScale="90000"/>
          </a:bodyPr>
          <a:lstStyle/>
          <a:p>
            <a:pPr>
              <a:spcAft>
                <a:spcPts val="600"/>
              </a:spcAft>
            </a:pPr>
            <a:r>
              <a:rPr lang="en-US" sz="3600" dirty="0">
                <a:latin typeface="Arial" panose="020B0604020202020204" pitchFamily="34" charset="0"/>
                <a:cs typeface="Arial" panose="020B0604020202020204" pitchFamily="34" charset="0"/>
              </a:rPr>
              <a:t>Phishing – </a:t>
            </a:r>
            <a:br>
              <a:rPr lang="en-US" sz="3600" dirty="0">
                <a:latin typeface="Arial" panose="020B0604020202020204" pitchFamily="34" charset="0"/>
                <a:cs typeface="Arial" panose="020B0604020202020204" pitchFamily="34" charset="0"/>
              </a:rPr>
            </a:br>
            <a:r>
              <a:rPr lang="en-US" sz="3600" dirty="0">
                <a:latin typeface="Arial" panose="020B0604020202020204" pitchFamily="34" charset="0"/>
                <a:cs typeface="Arial" panose="020B0604020202020204" pitchFamily="34" charset="0"/>
              </a:rPr>
              <a:t>How to identify?</a:t>
            </a:r>
          </a:p>
        </p:txBody>
      </p:sp>
      <p:sp>
        <p:nvSpPr>
          <p:cNvPr id="25" name="Rectangle 29">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7" name="Rectangle 31">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 Placeholder 5">
            <a:extLst>
              <a:ext uri="{FF2B5EF4-FFF2-40B4-BE49-F238E27FC236}">
                <a16:creationId xmlns:a16="http://schemas.microsoft.com/office/drawing/2014/main" id="{5DA5488B-F0B0-46B0-A647-183764D2A075}"/>
              </a:ext>
            </a:extLst>
          </p:cNvPr>
          <p:cNvSpPr>
            <a:spLocks noGrp="1"/>
          </p:cNvSpPr>
          <p:nvPr>
            <p:ph type="body" sz="half" idx="2"/>
          </p:nvPr>
        </p:nvSpPr>
        <p:spPr>
          <a:xfrm>
            <a:off x="371093" y="2718054"/>
            <a:ext cx="5724907" cy="3485396"/>
          </a:xfrm>
        </p:spPr>
        <p:txBody>
          <a:bodyPr vert="horz" lIns="91440" tIns="45720" rIns="91440" bIns="45720" rtlCol="0" anchor="t">
            <a:normAutofit/>
          </a:bodyPr>
          <a:lstStyle/>
          <a:p>
            <a:pPr marL="285750"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Look for Red Flags within:</a:t>
            </a:r>
          </a:p>
          <a:p>
            <a:pPr marL="742928"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From Address - Do you normally communicate?</a:t>
            </a:r>
          </a:p>
          <a:p>
            <a:pPr marL="742928"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To Address - Are you the only recipient? Are you listed?  </a:t>
            </a:r>
          </a:p>
          <a:p>
            <a:pPr marL="742928"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Hyperlinks - Hover over to check</a:t>
            </a:r>
          </a:p>
          <a:p>
            <a:pPr marL="742928"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Date/Time - 4 am or business hours?</a:t>
            </a:r>
          </a:p>
          <a:p>
            <a:pPr marL="742928"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Subject </a:t>
            </a:r>
          </a:p>
          <a:p>
            <a:pPr marL="742928"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Attachments - Do you normally get attachments from this person?</a:t>
            </a:r>
          </a:p>
          <a:p>
            <a:pPr marL="742928"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Content </a:t>
            </a:r>
          </a:p>
          <a:p>
            <a:pPr marL="1200104" lvl="2"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Was it written in proper English?</a:t>
            </a:r>
          </a:p>
          <a:p>
            <a:pPr marL="1200104" lvl="2"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Is it asking you to take action?</a:t>
            </a:r>
          </a:p>
          <a:p>
            <a:pPr indent="-228600">
              <a:buFont typeface="Arial" panose="020B0604020202020204" pitchFamily="34" charset="0"/>
              <a:buChar char="•"/>
            </a:pPr>
            <a:endParaRPr lang="en-US" sz="1700" dirty="0"/>
          </a:p>
        </p:txBody>
      </p:sp>
    </p:spTree>
    <p:extLst>
      <p:ext uri="{BB962C8B-B14F-4D97-AF65-F5344CB8AC3E}">
        <p14:creationId xmlns:p14="http://schemas.microsoft.com/office/powerpoint/2010/main" val="3171904961"/>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Graphical user interface, text, application, email&#10;&#10;Description automatically generated">
            <a:extLst>
              <a:ext uri="{FF2B5EF4-FFF2-40B4-BE49-F238E27FC236}">
                <a16:creationId xmlns:a16="http://schemas.microsoft.com/office/drawing/2014/main" id="{18C3F28C-D99A-41DF-8562-3F280BF95995}"/>
              </a:ext>
            </a:extLst>
          </p:cNvPr>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1492897" y="111313"/>
            <a:ext cx="9967729" cy="7325185"/>
          </a:xfrm>
        </p:spPr>
      </p:pic>
    </p:spTree>
    <p:extLst>
      <p:ext uri="{BB962C8B-B14F-4D97-AF65-F5344CB8AC3E}">
        <p14:creationId xmlns:p14="http://schemas.microsoft.com/office/powerpoint/2010/main" val="24832794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94FCA29-0C7C-4147-8D87-C250E6B2023F}"/>
              </a:ext>
            </a:extLst>
          </p:cNvPr>
          <p:cNvSpPr>
            <a:spLocks noGrp="1"/>
          </p:cNvSpPr>
          <p:nvPr>
            <p:ph type="body" sz="quarter" idx="10"/>
          </p:nvPr>
        </p:nvSpPr>
        <p:spPr/>
        <p:txBody>
          <a:bodyPr>
            <a:normAutofit lnSpcReduction="10000"/>
          </a:bodyPr>
          <a:lstStyle/>
          <a:p>
            <a:r>
              <a:rPr lang="en-US" sz="5400" dirty="0">
                <a:latin typeface="Arial" panose="020B0604020202020204" pitchFamily="34" charset="0"/>
                <a:cs typeface="Arial" panose="020B0604020202020204" pitchFamily="34" charset="0"/>
              </a:rPr>
              <a:t>Best Practices </a:t>
            </a:r>
          </a:p>
        </p:txBody>
      </p:sp>
    </p:spTree>
    <p:extLst>
      <p:ext uri="{BB962C8B-B14F-4D97-AF65-F5344CB8AC3E}">
        <p14:creationId xmlns:p14="http://schemas.microsoft.com/office/powerpoint/2010/main" val="1467904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xt&#10;&#10;Description automatically generated">
            <a:extLst>
              <a:ext uri="{FF2B5EF4-FFF2-40B4-BE49-F238E27FC236}">
                <a16:creationId xmlns:a16="http://schemas.microsoft.com/office/drawing/2014/main" id="{214E1235-75BB-41F0-9872-E1A9DB953B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3036" y="765157"/>
            <a:ext cx="8205927" cy="4608975"/>
          </a:xfrm>
          <a:prstGeom prst="rect">
            <a:avLst/>
          </a:prstGeom>
        </p:spPr>
      </p:pic>
    </p:spTree>
    <p:extLst>
      <p:ext uri="{BB962C8B-B14F-4D97-AF65-F5344CB8AC3E}">
        <p14:creationId xmlns:p14="http://schemas.microsoft.com/office/powerpoint/2010/main" val="35337925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A296262-D6F7-46E8-93B8-CCA42EF1E90E}"/>
              </a:ext>
            </a:extLst>
          </p:cNvPr>
          <p:cNvSpPr>
            <a:spLocks noGrp="1"/>
          </p:cNvSpPr>
          <p:nvPr>
            <p:ph type="body" sz="quarter" idx="4294967295"/>
          </p:nvPr>
        </p:nvSpPr>
        <p:spPr>
          <a:xfrm>
            <a:off x="608501" y="418876"/>
            <a:ext cx="7370577" cy="1346269"/>
          </a:xfrm>
        </p:spPr>
        <p:txBody>
          <a:bodyPr>
            <a:normAutofit/>
          </a:bodyPr>
          <a:lstStyle/>
          <a:p>
            <a:pPr marL="0" indent="0">
              <a:buNone/>
            </a:pPr>
            <a:r>
              <a:rPr lang="en-US" sz="4400" dirty="0">
                <a:latin typeface="Arial" panose="020B0604020202020204" pitchFamily="34" charset="0"/>
                <a:cs typeface="Arial" panose="020B0604020202020204" pitchFamily="34" charset="0"/>
              </a:rPr>
              <a:t>Create a Plan</a:t>
            </a:r>
          </a:p>
        </p:txBody>
      </p:sp>
      <p:pic>
        <p:nvPicPr>
          <p:cNvPr id="4" name="Picture 3">
            <a:extLst>
              <a:ext uri="{FF2B5EF4-FFF2-40B4-BE49-F238E27FC236}">
                <a16:creationId xmlns:a16="http://schemas.microsoft.com/office/drawing/2014/main" id="{1FC02A64-3524-49FE-8A7F-562644491CB3}"/>
              </a:ext>
            </a:extLst>
          </p:cNvPr>
          <p:cNvPicPr>
            <a:picLocks noChangeAspect="1"/>
          </p:cNvPicPr>
          <p:nvPr/>
        </p:nvPicPr>
        <p:blipFill>
          <a:blip r:embed="rId3"/>
          <a:stretch>
            <a:fillRect/>
          </a:stretch>
        </p:blipFill>
        <p:spPr>
          <a:xfrm>
            <a:off x="2707860" y="1302104"/>
            <a:ext cx="3592267" cy="4521896"/>
          </a:xfrm>
          <a:prstGeom prst="rect">
            <a:avLst/>
          </a:prstGeom>
        </p:spPr>
      </p:pic>
      <p:pic>
        <p:nvPicPr>
          <p:cNvPr id="6" name="Picture 5">
            <a:extLst>
              <a:ext uri="{FF2B5EF4-FFF2-40B4-BE49-F238E27FC236}">
                <a16:creationId xmlns:a16="http://schemas.microsoft.com/office/drawing/2014/main" id="{E569ABFF-44C0-434E-8B9D-FC4BAEEB7BFA}"/>
              </a:ext>
            </a:extLst>
          </p:cNvPr>
          <p:cNvPicPr>
            <a:picLocks noChangeAspect="1"/>
          </p:cNvPicPr>
          <p:nvPr/>
        </p:nvPicPr>
        <p:blipFill>
          <a:blip r:embed="rId4"/>
          <a:stretch>
            <a:fillRect/>
          </a:stretch>
        </p:blipFill>
        <p:spPr>
          <a:xfrm>
            <a:off x="6936151" y="1302104"/>
            <a:ext cx="3247508" cy="5357355"/>
          </a:xfrm>
          <a:prstGeom prst="rect">
            <a:avLst/>
          </a:prstGeom>
        </p:spPr>
      </p:pic>
      <p:pic>
        <p:nvPicPr>
          <p:cNvPr id="8" name="Picture 7">
            <a:extLst>
              <a:ext uri="{FF2B5EF4-FFF2-40B4-BE49-F238E27FC236}">
                <a16:creationId xmlns:a16="http://schemas.microsoft.com/office/drawing/2014/main" id="{CFC6307E-A753-4E61-A41D-A293FC760AE6}"/>
              </a:ext>
            </a:extLst>
          </p:cNvPr>
          <p:cNvPicPr>
            <a:picLocks noChangeAspect="1"/>
          </p:cNvPicPr>
          <p:nvPr/>
        </p:nvPicPr>
        <p:blipFill rotWithShape="1">
          <a:blip r:embed="rId5"/>
          <a:srcRect t="-2350"/>
          <a:stretch/>
        </p:blipFill>
        <p:spPr>
          <a:xfrm>
            <a:off x="2707860" y="5780107"/>
            <a:ext cx="3592267" cy="824674"/>
          </a:xfrm>
          <a:prstGeom prst="rect">
            <a:avLst/>
          </a:prstGeom>
        </p:spPr>
      </p:pic>
    </p:spTree>
    <p:extLst>
      <p:ext uri="{BB962C8B-B14F-4D97-AF65-F5344CB8AC3E}">
        <p14:creationId xmlns:p14="http://schemas.microsoft.com/office/powerpoint/2010/main" val="30513684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A296262-D6F7-46E8-93B8-CCA42EF1E90E}"/>
              </a:ext>
            </a:extLst>
          </p:cNvPr>
          <p:cNvSpPr>
            <a:spLocks noGrp="1"/>
          </p:cNvSpPr>
          <p:nvPr>
            <p:ph type="body" sz="quarter" idx="4294967295"/>
          </p:nvPr>
        </p:nvSpPr>
        <p:spPr>
          <a:xfrm>
            <a:off x="383033" y="1139635"/>
            <a:ext cx="7370577" cy="1346269"/>
          </a:xfrm>
        </p:spPr>
        <p:txBody>
          <a:bodyPr>
            <a:normAutofit/>
          </a:bodyPr>
          <a:lstStyle/>
          <a:p>
            <a:pPr marL="0" indent="0">
              <a:buNone/>
            </a:pPr>
            <a:r>
              <a:rPr lang="en-US" sz="4400" dirty="0">
                <a:latin typeface="Arial" panose="020B0604020202020204" pitchFamily="34" charset="0"/>
                <a:cs typeface="Arial" panose="020B0604020202020204" pitchFamily="34" charset="0"/>
              </a:rPr>
              <a:t>Create a Plan</a:t>
            </a:r>
          </a:p>
        </p:txBody>
      </p:sp>
      <p:grpSp>
        <p:nvGrpSpPr>
          <p:cNvPr id="2" name="Group 1">
            <a:extLst>
              <a:ext uri="{FF2B5EF4-FFF2-40B4-BE49-F238E27FC236}">
                <a16:creationId xmlns:a16="http://schemas.microsoft.com/office/drawing/2014/main" id="{4D390BCA-BE20-404D-A1BB-5C8750DB6FD0}"/>
              </a:ext>
            </a:extLst>
          </p:cNvPr>
          <p:cNvGrpSpPr/>
          <p:nvPr/>
        </p:nvGrpSpPr>
        <p:grpSpPr>
          <a:xfrm>
            <a:off x="4688404" y="418876"/>
            <a:ext cx="6581347" cy="6169815"/>
            <a:chOff x="3520318" y="519084"/>
            <a:chExt cx="6581347" cy="6169815"/>
          </a:xfrm>
        </p:grpSpPr>
        <p:pic>
          <p:nvPicPr>
            <p:cNvPr id="7" name="Picture 6">
              <a:extLst>
                <a:ext uri="{FF2B5EF4-FFF2-40B4-BE49-F238E27FC236}">
                  <a16:creationId xmlns:a16="http://schemas.microsoft.com/office/drawing/2014/main" id="{C772E070-C1B0-469A-8454-9FFCAD624565}"/>
                </a:ext>
              </a:extLst>
            </p:cNvPr>
            <p:cNvPicPr>
              <a:picLocks noChangeAspect="1"/>
            </p:cNvPicPr>
            <p:nvPr/>
          </p:nvPicPr>
          <p:blipFill rotWithShape="1">
            <a:blip r:embed="rId3"/>
            <a:srcRect l="1656" t="2314" r="1656" b="6923"/>
            <a:stretch/>
          </p:blipFill>
          <p:spPr>
            <a:xfrm>
              <a:off x="3520319" y="519084"/>
              <a:ext cx="6581346" cy="2796810"/>
            </a:xfrm>
            <a:prstGeom prst="rect">
              <a:avLst/>
            </a:prstGeom>
          </p:spPr>
        </p:pic>
        <p:pic>
          <p:nvPicPr>
            <p:cNvPr id="9" name="Picture 8">
              <a:extLst>
                <a:ext uri="{FF2B5EF4-FFF2-40B4-BE49-F238E27FC236}">
                  <a16:creationId xmlns:a16="http://schemas.microsoft.com/office/drawing/2014/main" id="{15C4FAF6-103C-4BC4-B628-B6FCFCAF3489}"/>
                </a:ext>
              </a:extLst>
            </p:cNvPr>
            <p:cNvPicPr>
              <a:picLocks noChangeAspect="1"/>
            </p:cNvPicPr>
            <p:nvPr/>
          </p:nvPicPr>
          <p:blipFill rotWithShape="1">
            <a:blip r:embed="rId4"/>
            <a:srcRect t="2625"/>
            <a:stretch/>
          </p:blipFill>
          <p:spPr>
            <a:xfrm>
              <a:off x="3520318" y="3306870"/>
              <a:ext cx="6581346" cy="3382029"/>
            </a:xfrm>
            <a:prstGeom prst="rect">
              <a:avLst/>
            </a:prstGeom>
          </p:spPr>
        </p:pic>
      </p:grpSp>
    </p:spTree>
    <p:extLst>
      <p:ext uri="{BB962C8B-B14F-4D97-AF65-F5344CB8AC3E}">
        <p14:creationId xmlns:p14="http://schemas.microsoft.com/office/powerpoint/2010/main" val="14476818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A296262-D6F7-46E8-93B8-CCA42EF1E90E}"/>
              </a:ext>
            </a:extLst>
          </p:cNvPr>
          <p:cNvSpPr>
            <a:spLocks noGrp="1"/>
          </p:cNvSpPr>
          <p:nvPr>
            <p:ph type="body" sz="quarter" idx="4294967295"/>
          </p:nvPr>
        </p:nvSpPr>
        <p:spPr>
          <a:xfrm>
            <a:off x="771338" y="429315"/>
            <a:ext cx="8560551" cy="1346269"/>
          </a:xfrm>
        </p:spPr>
        <p:txBody>
          <a:bodyPr>
            <a:normAutofit/>
          </a:bodyPr>
          <a:lstStyle/>
          <a:p>
            <a:pPr marL="0" indent="0">
              <a:buNone/>
            </a:pPr>
            <a:r>
              <a:rPr lang="en-US" sz="4400" dirty="0">
                <a:latin typeface="Arial" panose="020B0604020202020204" pitchFamily="34" charset="0"/>
                <a:cs typeface="Arial" panose="020B0604020202020204" pitchFamily="34" charset="0"/>
              </a:rPr>
              <a:t>Cybersecurity Incident Reporting</a:t>
            </a:r>
          </a:p>
        </p:txBody>
      </p:sp>
      <p:pic>
        <p:nvPicPr>
          <p:cNvPr id="6" name="Picture 5">
            <a:extLst>
              <a:ext uri="{FF2B5EF4-FFF2-40B4-BE49-F238E27FC236}">
                <a16:creationId xmlns:a16="http://schemas.microsoft.com/office/drawing/2014/main" id="{834D0480-6406-44DE-86C5-4765B790530A}"/>
              </a:ext>
            </a:extLst>
          </p:cNvPr>
          <p:cNvPicPr>
            <a:picLocks noChangeAspect="1"/>
          </p:cNvPicPr>
          <p:nvPr/>
        </p:nvPicPr>
        <p:blipFill>
          <a:blip r:embed="rId3"/>
          <a:stretch>
            <a:fillRect/>
          </a:stretch>
        </p:blipFill>
        <p:spPr>
          <a:xfrm>
            <a:off x="383881" y="1179692"/>
            <a:ext cx="11424237" cy="4832598"/>
          </a:xfrm>
          <a:prstGeom prst="rect">
            <a:avLst/>
          </a:prstGeom>
        </p:spPr>
      </p:pic>
      <p:sp>
        <p:nvSpPr>
          <p:cNvPr id="10" name="TextBox 9">
            <a:extLst>
              <a:ext uri="{FF2B5EF4-FFF2-40B4-BE49-F238E27FC236}">
                <a16:creationId xmlns:a16="http://schemas.microsoft.com/office/drawing/2014/main" id="{5B2C4B1E-C462-43A4-B7BA-23093C152875}"/>
              </a:ext>
            </a:extLst>
          </p:cNvPr>
          <p:cNvSpPr txBox="1"/>
          <p:nvPr/>
        </p:nvSpPr>
        <p:spPr>
          <a:xfrm>
            <a:off x="288099" y="6166776"/>
            <a:ext cx="11327704" cy="369332"/>
          </a:xfrm>
          <a:prstGeom prst="rect">
            <a:avLst/>
          </a:prstGeom>
          <a:noFill/>
        </p:spPr>
        <p:txBody>
          <a:bodyPr wrap="square">
            <a:spAutoFit/>
          </a:bodyPr>
          <a:lstStyle/>
          <a:p>
            <a:r>
              <a:rPr lang="en-US" dirty="0"/>
              <a:t>https://northdakota.service-now.com/public?id=security_incident</a:t>
            </a:r>
          </a:p>
        </p:txBody>
      </p:sp>
    </p:spTree>
    <p:extLst>
      <p:ext uri="{BB962C8B-B14F-4D97-AF65-F5344CB8AC3E}">
        <p14:creationId xmlns:p14="http://schemas.microsoft.com/office/powerpoint/2010/main" val="19788142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B0792D4F-247E-46FE-85FC-881DEFA41D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8" name="Rectangle 37">
            <a:extLst>
              <a:ext uri="{FF2B5EF4-FFF2-40B4-BE49-F238E27FC236}">
                <a16:creationId xmlns:a16="http://schemas.microsoft.com/office/drawing/2014/main" id="{FA3CD3A3-D3C1-4567-BEC0-3A50E9A3A6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4782312"/>
            <a:ext cx="11548872" cy="1755648"/>
          </a:xfrm>
          <a:prstGeom prst="rect">
            <a:avLst/>
          </a:prstGeom>
          <a:solidFill>
            <a:schemeClr val="tx1">
              <a:alpha val="93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0" name="Straight Connector 39">
            <a:extLst>
              <a:ext uri="{FF2B5EF4-FFF2-40B4-BE49-F238E27FC236}">
                <a16:creationId xmlns:a16="http://schemas.microsoft.com/office/drawing/2014/main" id="{B56D13EF-D431-4D0F-BFFC-1B5A686FF9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059936" y="5237979"/>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0DBBDEAA-D4C2-42DA-A54A-D8476F76A83C}"/>
              </a:ext>
            </a:extLst>
          </p:cNvPr>
          <p:cNvGrpSpPr/>
          <p:nvPr/>
        </p:nvGrpSpPr>
        <p:grpSpPr>
          <a:xfrm>
            <a:off x="320040" y="464398"/>
            <a:ext cx="11548872" cy="4016572"/>
            <a:chOff x="1517490" y="3372867"/>
            <a:chExt cx="8547422" cy="2972700"/>
          </a:xfrm>
        </p:grpSpPr>
        <p:grpSp>
          <p:nvGrpSpPr>
            <p:cNvPr id="10" name="Group 9">
              <a:extLst>
                <a:ext uri="{FF2B5EF4-FFF2-40B4-BE49-F238E27FC236}">
                  <a16:creationId xmlns:a16="http://schemas.microsoft.com/office/drawing/2014/main" id="{E04D9C6F-25A3-4925-9178-BFBECF1F77AD}"/>
                </a:ext>
              </a:extLst>
            </p:cNvPr>
            <p:cNvGrpSpPr/>
            <p:nvPr/>
          </p:nvGrpSpPr>
          <p:grpSpPr>
            <a:xfrm>
              <a:off x="1517490" y="3372867"/>
              <a:ext cx="8547422" cy="1597085"/>
              <a:chOff x="1716066" y="4672208"/>
              <a:chExt cx="9407046" cy="1757705"/>
            </a:xfrm>
          </p:grpSpPr>
          <p:pic>
            <p:nvPicPr>
              <p:cNvPr id="13" name="Picture 12">
                <a:extLst>
                  <a:ext uri="{FF2B5EF4-FFF2-40B4-BE49-F238E27FC236}">
                    <a16:creationId xmlns:a16="http://schemas.microsoft.com/office/drawing/2014/main" id="{A4961C63-6D3B-4284-B289-424E1FC437B5}"/>
                  </a:ext>
                </a:extLst>
              </p:cNvPr>
              <p:cNvPicPr>
                <a:picLocks noChangeAspect="1"/>
              </p:cNvPicPr>
              <p:nvPr/>
            </p:nvPicPr>
            <p:blipFill>
              <a:blip r:embed="rId3"/>
              <a:stretch>
                <a:fillRect/>
              </a:stretch>
            </p:blipFill>
            <p:spPr>
              <a:xfrm>
                <a:off x="1716066" y="4672208"/>
                <a:ext cx="9407046" cy="1757705"/>
              </a:xfrm>
              <a:prstGeom prst="rect">
                <a:avLst/>
              </a:prstGeom>
            </p:spPr>
          </p:pic>
          <p:sp>
            <p:nvSpPr>
              <p:cNvPr id="14" name="Rectangle 13">
                <a:extLst>
                  <a:ext uri="{FF2B5EF4-FFF2-40B4-BE49-F238E27FC236}">
                    <a16:creationId xmlns:a16="http://schemas.microsoft.com/office/drawing/2014/main" id="{58A492D7-884C-4129-8CEC-37940141F339}"/>
                  </a:ext>
                </a:extLst>
              </p:cNvPr>
              <p:cNvSpPr/>
              <p:nvPr/>
            </p:nvSpPr>
            <p:spPr>
              <a:xfrm>
                <a:off x="3407079" y="5920578"/>
                <a:ext cx="4346532" cy="450937"/>
              </a:xfrm>
              <a:prstGeom prst="rect">
                <a:avLst/>
              </a:prstGeom>
              <a:solidFill>
                <a:srgbClr val="015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BC0834D-DC59-47E7-AAEE-2AE6BEC08283}"/>
                  </a:ext>
                </a:extLst>
              </p:cNvPr>
              <p:cNvSpPr/>
              <p:nvPr/>
            </p:nvSpPr>
            <p:spPr>
              <a:xfrm>
                <a:off x="7452987" y="5469641"/>
                <a:ext cx="152400" cy="450937"/>
              </a:xfrm>
              <a:prstGeom prst="rect">
                <a:avLst/>
              </a:prstGeom>
              <a:solidFill>
                <a:srgbClr val="015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 name="Picture 10" descr="Icon&#10;&#10;Description automatically generated with medium confidence">
              <a:extLst>
                <a:ext uri="{FF2B5EF4-FFF2-40B4-BE49-F238E27FC236}">
                  <a16:creationId xmlns:a16="http://schemas.microsoft.com/office/drawing/2014/main" id="{8B4D3570-DD64-47F8-99B2-597D8093DA56}"/>
                </a:ext>
              </a:extLst>
            </p:cNvPr>
            <p:cNvPicPr>
              <a:picLocks noChangeAspect="1"/>
            </p:cNvPicPr>
            <p:nvPr/>
          </p:nvPicPr>
          <p:blipFill>
            <a:blip r:embed="rId4"/>
            <a:stretch>
              <a:fillRect/>
            </a:stretch>
          </p:blipFill>
          <p:spPr>
            <a:xfrm>
              <a:off x="1517490" y="4945974"/>
              <a:ext cx="8547422" cy="1129055"/>
            </a:xfrm>
            <a:prstGeom prst="rect">
              <a:avLst/>
            </a:prstGeom>
          </p:spPr>
        </p:pic>
        <p:sp>
          <p:nvSpPr>
            <p:cNvPr id="12" name="Rectangle 11">
              <a:extLst>
                <a:ext uri="{FF2B5EF4-FFF2-40B4-BE49-F238E27FC236}">
                  <a16:creationId xmlns:a16="http://schemas.microsoft.com/office/drawing/2014/main" id="{19B45234-91B2-498B-87A4-6E658B626CD1}"/>
                </a:ext>
              </a:extLst>
            </p:cNvPr>
            <p:cNvSpPr/>
            <p:nvPr/>
          </p:nvSpPr>
          <p:spPr>
            <a:xfrm>
              <a:off x="1517490" y="6075028"/>
              <a:ext cx="8547422" cy="27053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TextBox 19">
            <a:extLst>
              <a:ext uri="{FF2B5EF4-FFF2-40B4-BE49-F238E27FC236}">
                <a16:creationId xmlns:a16="http://schemas.microsoft.com/office/drawing/2014/main" id="{D23F9BAE-8512-4B2C-A274-DDFDCC262205}"/>
              </a:ext>
            </a:extLst>
          </p:cNvPr>
          <p:cNvSpPr txBox="1"/>
          <p:nvPr/>
        </p:nvSpPr>
        <p:spPr>
          <a:xfrm>
            <a:off x="513166" y="5306193"/>
            <a:ext cx="3546766" cy="769441"/>
          </a:xfrm>
          <a:prstGeom prst="rect">
            <a:avLst/>
          </a:prstGeom>
          <a:noFill/>
        </p:spPr>
        <p:txBody>
          <a:bodyPr wrap="square">
            <a:spAutoFit/>
          </a:bodyPr>
          <a:lstStyle/>
          <a:p>
            <a:pPr marL="0" indent="0">
              <a:spcBef>
                <a:spcPct val="0"/>
              </a:spcBef>
              <a:spcAft>
                <a:spcPts val="600"/>
              </a:spcAft>
              <a:buNone/>
            </a:pPr>
            <a:r>
              <a:rPr lang="en-US" sz="4400" kern="1200" dirty="0">
                <a:solidFill>
                  <a:schemeClr val="bg1"/>
                </a:solidFill>
                <a:latin typeface="Arial" panose="020B0604020202020204" pitchFamily="34" charset="0"/>
                <a:ea typeface="+mj-ea"/>
                <a:cs typeface="Arial" panose="020B0604020202020204" pitchFamily="34" charset="0"/>
              </a:rPr>
              <a:t>.gov Domain</a:t>
            </a:r>
          </a:p>
        </p:txBody>
      </p:sp>
      <p:sp>
        <p:nvSpPr>
          <p:cNvPr id="21" name="Text Placeholder 2">
            <a:extLst>
              <a:ext uri="{FF2B5EF4-FFF2-40B4-BE49-F238E27FC236}">
                <a16:creationId xmlns:a16="http://schemas.microsoft.com/office/drawing/2014/main" id="{8247F9AB-CDE9-497F-BA53-F50176E1C8C3}"/>
              </a:ext>
            </a:extLst>
          </p:cNvPr>
          <p:cNvSpPr txBox="1">
            <a:spLocks/>
          </p:cNvSpPr>
          <p:nvPr/>
        </p:nvSpPr>
        <p:spPr>
          <a:xfrm>
            <a:off x="4543442" y="5059507"/>
            <a:ext cx="4486258" cy="12628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solidFill>
                  <a:schemeClr val="bg1"/>
                </a:solidFill>
              </a:rPr>
              <a:t>.gov is Secure</a:t>
            </a:r>
          </a:p>
          <a:p>
            <a:pPr marL="0" indent="0">
              <a:buNone/>
            </a:pPr>
            <a:r>
              <a:rPr lang="en-US" sz="2000" dirty="0">
                <a:solidFill>
                  <a:schemeClr val="bg1"/>
                </a:solidFill>
              </a:rPr>
              <a:t>.gov is Trusted</a:t>
            </a:r>
          </a:p>
          <a:p>
            <a:pPr marL="0" indent="0">
              <a:buNone/>
            </a:pPr>
            <a:r>
              <a:rPr lang="en-US" sz="2000" dirty="0">
                <a:solidFill>
                  <a:schemeClr val="bg1"/>
                </a:solidFill>
              </a:rPr>
              <a:t>.gov is Authoritative </a:t>
            </a:r>
          </a:p>
        </p:txBody>
      </p:sp>
    </p:spTree>
    <p:extLst>
      <p:ext uri="{BB962C8B-B14F-4D97-AF65-F5344CB8AC3E}">
        <p14:creationId xmlns:p14="http://schemas.microsoft.com/office/powerpoint/2010/main" val="1594306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46FADCB7-B755-4FB8-92B2-6DA7FD97BED5}"/>
              </a:ext>
            </a:extLst>
          </p:cNvPr>
          <p:cNvSpPr>
            <a:spLocks noGrp="1"/>
          </p:cNvSpPr>
          <p:nvPr>
            <p:ph type="body" sz="quarter" idx="10"/>
          </p:nvPr>
        </p:nvSpPr>
        <p:spPr/>
        <p:txBody>
          <a:bodyPr/>
          <a:lstStyle/>
          <a:p>
            <a:r>
              <a:rPr lang="en-US" sz="5400" dirty="0"/>
              <a:t>Security Awareness Education</a:t>
            </a:r>
          </a:p>
        </p:txBody>
      </p:sp>
    </p:spTree>
    <p:extLst>
      <p:ext uri="{BB962C8B-B14F-4D97-AF65-F5344CB8AC3E}">
        <p14:creationId xmlns:p14="http://schemas.microsoft.com/office/powerpoint/2010/main" val="19865917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B0412-8F62-4256-B8E6-F1EE74419960}"/>
              </a:ext>
            </a:extLst>
          </p:cNvPr>
          <p:cNvSpPr>
            <a:spLocks noGrp="1"/>
          </p:cNvSpPr>
          <p:nvPr>
            <p:ph type="title"/>
          </p:nvPr>
        </p:nvSpPr>
        <p:spPr>
          <a:xfrm>
            <a:off x="667727" y="570523"/>
            <a:ext cx="10515600" cy="912690"/>
          </a:xfrm>
        </p:spPr>
        <p:txBody>
          <a:bodyPr>
            <a:normAutofit fontScale="90000"/>
          </a:bodyPr>
          <a:lstStyle/>
          <a:p>
            <a:r>
              <a:rPr lang="en-US" dirty="0">
                <a:latin typeface="Arial" panose="020B0604020202020204" pitchFamily="34" charset="0"/>
                <a:cs typeface="Arial" panose="020B0604020202020204" pitchFamily="34" charset="0"/>
              </a:rPr>
              <a:t>Security Awareness Education</a:t>
            </a:r>
          </a:p>
        </p:txBody>
      </p:sp>
      <p:sp>
        <p:nvSpPr>
          <p:cNvPr id="3" name="Text Placeholder 2">
            <a:extLst>
              <a:ext uri="{FF2B5EF4-FFF2-40B4-BE49-F238E27FC236}">
                <a16:creationId xmlns:a16="http://schemas.microsoft.com/office/drawing/2014/main" id="{76933546-F4D0-43E1-9BD7-1A4CD60429B8}"/>
              </a:ext>
            </a:extLst>
          </p:cNvPr>
          <p:cNvSpPr>
            <a:spLocks noGrp="1"/>
          </p:cNvSpPr>
          <p:nvPr>
            <p:ph type="body" idx="1"/>
          </p:nvPr>
        </p:nvSpPr>
        <p:spPr>
          <a:xfrm>
            <a:off x="769326" y="1635248"/>
            <a:ext cx="10515600" cy="4177723"/>
          </a:xfrm>
        </p:spPr>
        <p:txBody>
          <a:bodyPr>
            <a:normAutofit lnSpcReduction="10000"/>
          </a:bodyPr>
          <a:lstStyle/>
          <a:p>
            <a:pPr marL="342900" indent="-342900">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90% plus of all data breaches begins with a phishing campaign</a:t>
            </a:r>
          </a:p>
          <a:p>
            <a:pPr marL="342900" indent="-342900">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Phishing campaigns</a:t>
            </a:r>
          </a:p>
          <a:p>
            <a:pPr marL="800100" lvl="1" indent="-3429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Crucial Education</a:t>
            </a:r>
          </a:p>
          <a:p>
            <a:pPr marL="800100" lvl="1" indent="-3429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Real world examples of today’s phishing threats</a:t>
            </a:r>
          </a:p>
          <a:p>
            <a:pPr marL="800100" lvl="1" indent="-3429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Phish Alert Button</a:t>
            </a:r>
          </a:p>
          <a:p>
            <a:pPr marL="800100" lvl="1" indent="-342900">
              <a:buFont typeface="Arial" panose="020B0604020202020204" pitchFamily="34" charset="0"/>
              <a:buChar char="•"/>
            </a:pPr>
            <a:endParaRPr lang="en-US" sz="2400" dirty="0">
              <a:solidFill>
                <a:schemeClr val="tx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Security Training Campaigns</a:t>
            </a:r>
          </a:p>
          <a:p>
            <a:pPr marL="800100" lvl="1" indent="-3429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New Hire 45 Mins with Quiz</a:t>
            </a:r>
          </a:p>
          <a:p>
            <a:pPr marL="800100" lvl="1" indent="-3429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Annual training 15 – 30 Mins in length with Quiz</a:t>
            </a:r>
          </a:p>
          <a:p>
            <a:pPr marL="800100" lvl="1" indent="-3429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Microburst quarterly education courses are roughly 5 minutes in length</a:t>
            </a:r>
          </a:p>
          <a:p>
            <a:pPr marL="800100" lvl="1" indent="-3429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KnowBe4 training portal</a:t>
            </a:r>
          </a:p>
          <a:p>
            <a:pPr marL="800100" lvl="1"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p:txBody>
      </p:sp>
      <p:pic>
        <p:nvPicPr>
          <p:cNvPr id="4" name="Picture 3">
            <a:extLst>
              <a:ext uri="{FF2B5EF4-FFF2-40B4-BE49-F238E27FC236}">
                <a16:creationId xmlns:a16="http://schemas.microsoft.com/office/drawing/2014/main" id="{0E141B65-0099-42CA-B734-0CAF5DF1D3F8}"/>
              </a:ext>
            </a:extLst>
          </p:cNvPr>
          <p:cNvPicPr>
            <a:picLocks noChangeAspect="1"/>
          </p:cNvPicPr>
          <p:nvPr/>
        </p:nvPicPr>
        <p:blipFill>
          <a:blip r:embed="rId2"/>
          <a:stretch>
            <a:fillRect/>
          </a:stretch>
        </p:blipFill>
        <p:spPr>
          <a:xfrm>
            <a:off x="8042988" y="5704413"/>
            <a:ext cx="4033281" cy="1153587"/>
          </a:xfrm>
          <a:prstGeom prst="rect">
            <a:avLst/>
          </a:prstGeom>
        </p:spPr>
      </p:pic>
    </p:spTree>
    <p:extLst>
      <p:ext uri="{BB962C8B-B14F-4D97-AF65-F5344CB8AC3E}">
        <p14:creationId xmlns:p14="http://schemas.microsoft.com/office/powerpoint/2010/main" val="32708173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71CB967-7163-4EBC-8BE2-24BF55AA3DD0}"/>
              </a:ext>
            </a:extLst>
          </p:cNvPr>
          <p:cNvPicPr>
            <a:picLocks noChangeAspect="1"/>
          </p:cNvPicPr>
          <p:nvPr/>
        </p:nvPicPr>
        <p:blipFill>
          <a:blip r:embed="rId3"/>
          <a:stretch>
            <a:fillRect/>
          </a:stretch>
        </p:blipFill>
        <p:spPr>
          <a:xfrm>
            <a:off x="334086" y="926432"/>
            <a:ext cx="11730580" cy="4788568"/>
          </a:xfrm>
          <a:prstGeom prst="rect">
            <a:avLst/>
          </a:prstGeom>
        </p:spPr>
      </p:pic>
    </p:spTree>
    <p:extLst>
      <p:ext uri="{BB962C8B-B14F-4D97-AF65-F5344CB8AC3E}">
        <p14:creationId xmlns:p14="http://schemas.microsoft.com/office/powerpoint/2010/main" val="15749300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E753B-73B0-4A9F-8759-B06F985FF6BD}"/>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36F335CC-FADC-4A2D-B33E-C00355BE11FA}"/>
              </a:ext>
            </a:extLst>
          </p:cNvPr>
          <p:cNvSpPr>
            <a:spLocks noGrp="1"/>
          </p:cNvSpPr>
          <p:nvPr>
            <p:ph type="body" idx="1"/>
          </p:nvPr>
        </p:nvSpPr>
        <p:spPr/>
        <p:txBody>
          <a:bodyPr/>
          <a:lstStyle/>
          <a:p>
            <a:endParaRPr lang="en-US"/>
          </a:p>
        </p:txBody>
      </p:sp>
      <p:pic>
        <p:nvPicPr>
          <p:cNvPr id="7" name="Picture 7">
            <a:extLst>
              <a:ext uri="{FF2B5EF4-FFF2-40B4-BE49-F238E27FC236}">
                <a16:creationId xmlns:a16="http://schemas.microsoft.com/office/drawing/2014/main" id="{40C6FD78-6C6B-4B3F-975C-F49DDADB4502}"/>
              </a:ext>
            </a:extLst>
          </p:cNvPr>
          <p:cNvPicPr>
            <a:picLocks noChangeAspect="1"/>
          </p:cNvPicPr>
          <p:nvPr/>
        </p:nvPicPr>
        <p:blipFill>
          <a:blip r:embed="rId2"/>
          <a:stretch>
            <a:fillRect/>
          </a:stretch>
        </p:blipFill>
        <p:spPr>
          <a:xfrm>
            <a:off x="-3464" y="-1500"/>
            <a:ext cx="12193225" cy="6021280"/>
          </a:xfrm>
          <a:prstGeom prst="rect">
            <a:avLst/>
          </a:prstGeom>
        </p:spPr>
      </p:pic>
      <p:pic>
        <p:nvPicPr>
          <p:cNvPr id="8" name="Picture 8">
            <a:extLst>
              <a:ext uri="{FF2B5EF4-FFF2-40B4-BE49-F238E27FC236}">
                <a16:creationId xmlns:a16="http://schemas.microsoft.com/office/drawing/2014/main" id="{8314F114-ACB5-4BA9-89C3-92DAAA7A5F60}"/>
              </a:ext>
            </a:extLst>
          </p:cNvPr>
          <p:cNvPicPr>
            <a:picLocks noChangeAspect="1"/>
          </p:cNvPicPr>
          <p:nvPr/>
        </p:nvPicPr>
        <p:blipFill>
          <a:blip r:embed="rId3"/>
          <a:stretch>
            <a:fillRect/>
          </a:stretch>
        </p:blipFill>
        <p:spPr>
          <a:xfrm>
            <a:off x="-3464" y="6059863"/>
            <a:ext cx="12193858" cy="798792"/>
          </a:xfrm>
          <a:prstGeom prst="rect">
            <a:avLst/>
          </a:prstGeom>
        </p:spPr>
      </p:pic>
      <p:pic>
        <p:nvPicPr>
          <p:cNvPr id="5" name="Picture 4">
            <a:extLst>
              <a:ext uri="{FF2B5EF4-FFF2-40B4-BE49-F238E27FC236}">
                <a16:creationId xmlns:a16="http://schemas.microsoft.com/office/drawing/2014/main" id="{1C558DD6-2EC7-4151-A7C4-3F3EBCC193E2}"/>
              </a:ext>
            </a:extLst>
          </p:cNvPr>
          <p:cNvPicPr>
            <a:picLocks noChangeAspect="1"/>
          </p:cNvPicPr>
          <p:nvPr/>
        </p:nvPicPr>
        <p:blipFill rotWithShape="1">
          <a:blip r:embed="rId4"/>
          <a:srcRect t="2276" b="1280"/>
          <a:stretch/>
        </p:blipFill>
        <p:spPr>
          <a:xfrm>
            <a:off x="2181501" y="53271"/>
            <a:ext cx="8464682" cy="6627068"/>
          </a:xfrm>
          <a:prstGeom prst="rect">
            <a:avLst/>
          </a:prstGeom>
        </p:spPr>
      </p:pic>
    </p:spTree>
    <p:extLst>
      <p:ext uri="{BB962C8B-B14F-4D97-AF65-F5344CB8AC3E}">
        <p14:creationId xmlns:p14="http://schemas.microsoft.com/office/powerpoint/2010/main" val="25282628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B45DABC-E915-43EC-B269-ADE24579D893}"/>
              </a:ext>
            </a:extLst>
          </p:cNvPr>
          <p:cNvSpPr txBox="1"/>
          <p:nvPr/>
        </p:nvSpPr>
        <p:spPr>
          <a:xfrm>
            <a:off x="642530" y="160645"/>
            <a:ext cx="7165910" cy="707886"/>
          </a:xfrm>
          <a:prstGeom prst="rect">
            <a:avLst/>
          </a:prstGeom>
          <a:noFill/>
        </p:spPr>
        <p:txBody>
          <a:bodyPr wrap="square" rtlCol="0">
            <a:spAutoFit/>
          </a:bodyPr>
          <a:lstStyle/>
          <a:p>
            <a:r>
              <a:rPr lang="en-US" sz="4000" dirty="0">
                <a:solidFill>
                  <a:schemeClr val="tx2"/>
                </a:solidFill>
                <a:latin typeface="Arial" panose="020B0604020202020204" pitchFamily="34" charset="0"/>
                <a:cs typeface="Arial" panose="020B0604020202020204" pitchFamily="34" charset="0"/>
              </a:rPr>
              <a:t>Phish Alert Server Side</a:t>
            </a:r>
          </a:p>
        </p:txBody>
      </p:sp>
      <p:sp>
        <p:nvSpPr>
          <p:cNvPr id="6" name="TextBox 5">
            <a:extLst>
              <a:ext uri="{FF2B5EF4-FFF2-40B4-BE49-F238E27FC236}">
                <a16:creationId xmlns:a16="http://schemas.microsoft.com/office/drawing/2014/main" id="{DAAEB5FD-DE6F-4DDC-8BEF-CC81CC796280}"/>
              </a:ext>
            </a:extLst>
          </p:cNvPr>
          <p:cNvSpPr txBox="1"/>
          <p:nvPr/>
        </p:nvSpPr>
        <p:spPr>
          <a:xfrm>
            <a:off x="794813" y="864855"/>
            <a:ext cx="9092765" cy="4370427"/>
          </a:xfrm>
          <a:prstGeom prst="rect">
            <a:avLst/>
          </a:prstGeom>
          <a:noFill/>
        </p:spPr>
        <p:txBody>
          <a:bodyPr wrap="square" rtlCol="0">
            <a:spAutoFit/>
          </a:bodyPr>
          <a:lstStyle/>
          <a:p>
            <a:pPr marL="342900" indent="-342900" fontAlgn="base">
              <a:spcBef>
                <a:spcPct val="0"/>
              </a:spcBef>
              <a:spcAft>
                <a:spcPct val="0"/>
              </a:spcAft>
              <a:buFont typeface="Arial" panose="020B0604020202020204" pitchFamily="34" charset="0"/>
              <a:buChar char="•"/>
            </a:pPr>
            <a:r>
              <a:rPr lang="en-US" sz="2000" dirty="0">
                <a:solidFill>
                  <a:schemeClr val="tx2"/>
                </a:solidFill>
                <a:latin typeface="Arial" panose="020B0604020202020204" pitchFamily="34" charset="0"/>
                <a:cs typeface="Arial" panose="020B0604020202020204" pitchFamily="34" charset="0"/>
              </a:rPr>
              <a:t>Pushed via Exchange Server </a:t>
            </a:r>
          </a:p>
          <a:p>
            <a:pPr marL="800100" lvl="1" indent="-342900" fontAlgn="base">
              <a:spcBef>
                <a:spcPct val="0"/>
              </a:spcBef>
              <a:spcAft>
                <a:spcPct val="0"/>
              </a:spcAft>
              <a:buFont typeface="Arial" panose="020B0604020202020204" pitchFamily="34" charset="0"/>
              <a:buChar char="•"/>
            </a:pPr>
            <a:r>
              <a:rPr lang="en-US" sz="2000" dirty="0">
                <a:solidFill>
                  <a:schemeClr val="tx2"/>
                </a:solidFill>
                <a:latin typeface="Arial" panose="020B0604020202020204" pitchFamily="34" charset="0"/>
                <a:cs typeface="Arial" panose="020B0604020202020204" pitchFamily="34" charset="0"/>
              </a:rPr>
              <a:t>Exchange Online</a:t>
            </a:r>
          </a:p>
          <a:p>
            <a:pPr marL="800100" lvl="1" indent="-342900" fontAlgn="base">
              <a:spcBef>
                <a:spcPct val="0"/>
              </a:spcBef>
              <a:spcAft>
                <a:spcPct val="0"/>
              </a:spcAft>
              <a:buFont typeface="Arial" panose="020B0604020202020204" pitchFamily="34" charset="0"/>
              <a:buChar char="•"/>
            </a:pPr>
            <a:r>
              <a:rPr lang="en-US" sz="2000" dirty="0">
                <a:solidFill>
                  <a:schemeClr val="tx2"/>
                </a:solidFill>
                <a:latin typeface="Arial" panose="020B0604020202020204" pitchFamily="34" charset="0"/>
                <a:cs typeface="Arial" panose="020B0604020202020204" pitchFamily="34" charset="0"/>
              </a:rPr>
              <a:t>Office 365</a:t>
            </a:r>
          </a:p>
          <a:p>
            <a:pPr marL="342900" indent="-342900" fontAlgn="base">
              <a:spcBef>
                <a:spcPct val="0"/>
              </a:spcBef>
              <a:spcAft>
                <a:spcPct val="0"/>
              </a:spcAft>
              <a:buFont typeface="Arial" panose="020B0604020202020204" pitchFamily="34" charset="0"/>
              <a:buChar char="•"/>
            </a:pPr>
            <a:endParaRPr lang="en-US" sz="2000" dirty="0">
              <a:solidFill>
                <a:schemeClr val="tx2"/>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solidFill>
                  <a:schemeClr val="tx2"/>
                </a:solidFill>
                <a:latin typeface="Arial" panose="020B0604020202020204" pitchFamily="34" charset="0"/>
                <a:cs typeface="Arial" panose="020B0604020202020204" pitchFamily="34" charset="0"/>
              </a:rPr>
              <a:t>Phish Alert button available on Webmail and  </a:t>
            </a:r>
            <a:r>
              <a:rPr lang="en-US" sz="2000" u="sng" dirty="0">
                <a:solidFill>
                  <a:schemeClr val="tx2"/>
                </a:solidFill>
                <a:latin typeface="Arial" panose="020B0604020202020204" pitchFamily="34" charset="0"/>
                <a:cs typeface="Arial" panose="020B0604020202020204" pitchFamily="34" charset="0"/>
              </a:rPr>
              <a:t>Microsoft Outlook app</a:t>
            </a:r>
            <a:r>
              <a:rPr lang="en-US" sz="2000" dirty="0">
                <a:solidFill>
                  <a:schemeClr val="tx2"/>
                </a:solidFill>
                <a:latin typeface="Arial" panose="020B0604020202020204" pitchFamily="34" charset="0"/>
                <a:cs typeface="Arial" panose="020B0604020202020204" pitchFamily="34" charset="0"/>
              </a:rPr>
              <a:t> for iOS and Android</a:t>
            </a:r>
          </a:p>
          <a:p>
            <a:pPr marL="285750" indent="-285750">
              <a:buFont typeface="Arial" panose="020B0604020202020204" pitchFamily="34" charset="0"/>
              <a:buChar char="•"/>
            </a:pPr>
            <a:endParaRPr lang="en-US" sz="2000" dirty="0">
              <a:solidFill>
                <a:schemeClr val="tx2"/>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solidFill>
                  <a:schemeClr val="tx2"/>
                </a:solidFill>
                <a:latin typeface="Arial" panose="020B0604020202020204" pitchFamily="34" charset="0"/>
                <a:cs typeface="Arial" panose="020B0604020202020204" pitchFamily="34" charset="0"/>
              </a:rPr>
              <a:t>PAB uses Preview Pane or opening email</a:t>
            </a:r>
          </a:p>
          <a:p>
            <a:pPr marL="742928" lvl="1" indent="-285750">
              <a:buFont typeface="Arial" panose="020B0604020202020204" pitchFamily="34" charset="0"/>
              <a:buChar char="•"/>
            </a:pPr>
            <a:r>
              <a:rPr lang="en-US" sz="2000" dirty="0">
                <a:solidFill>
                  <a:schemeClr val="tx2"/>
                </a:solidFill>
                <a:latin typeface="Arial" panose="020B0604020202020204" pitchFamily="34" charset="0"/>
                <a:cs typeface="Arial" panose="020B0604020202020204" pitchFamily="34" charset="0"/>
              </a:rPr>
              <a:t>Remember opening a Phish Campaign NOT equal failure</a:t>
            </a:r>
            <a:endParaRPr lang="en-US" sz="1000" dirty="0">
              <a:solidFill>
                <a:schemeClr val="tx2"/>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solidFill>
                  <a:schemeClr val="tx2"/>
                </a:solidFill>
                <a:latin typeface="Arial" panose="020B0604020202020204" pitchFamily="34" charset="0"/>
                <a:cs typeface="Arial" panose="020B0604020202020204" pitchFamily="34" charset="0"/>
              </a:rPr>
              <a:t>Shared Mailboxes </a:t>
            </a:r>
          </a:p>
          <a:p>
            <a:pPr marL="742928" lvl="1" indent="-285750">
              <a:buFont typeface="Arial" panose="020B0604020202020204" pitchFamily="34" charset="0"/>
              <a:buChar char="•"/>
            </a:pPr>
            <a:r>
              <a:rPr lang="en-US" sz="2000" dirty="0">
                <a:solidFill>
                  <a:schemeClr val="tx2"/>
                </a:solidFill>
                <a:latin typeface="Arial" panose="020B0604020202020204" pitchFamily="34" charset="0"/>
                <a:cs typeface="Arial" panose="020B0604020202020204" pitchFamily="34" charset="0"/>
              </a:rPr>
              <a:t>Copy email to user’s inbox and report</a:t>
            </a:r>
          </a:p>
          <a:p>
            <a:pPr marL="742928" lvl="1" indent="-285750">
              <a:buFont typeface="Arial" panose="020B0604020202020204" pitchFamily="34" charset="0"/>
              <a:buChar char="•"/>
            </a:pPr>
            <a:r>
              <a:rPr lang="en-US" sz="2000" dirty="0">
                <a:solidFill>
                  <a:schemeClr val="tx2"/>
                </a:solidFill>
                <a:latin typeface="Arial" panose="020B0604020202020204" pitchFamily="34" charset="0"/>
                <a:cs typeface="Arial" panose="020B0604020202020204" pitchFamily="34" charset="0"/>
              </a:rPr>
              <a:t>Forward to itdkb4phish@nd.gov </a:t>
            </a:r>
          </a:p>
          <a:p>
            <a:endParaRPr lang="en-US" sz="2000" dirty="0">
              <a:solidFill>
                <a:schemeClr val="tx2"/>
              </a:solidFill>
              <a:latin typeface="Calibri" panose="020F0502020204030204" pitchFamily="34" charset="0"/>
              <a:cs typeface="Calibri" panose="020F0502020204030204" pitchFamily="34" charset="0"/>
            </a:endParaRPr>
          </a:p>
          <a:p>
            <a:endParaRPr lang="en-US" dirty="0">
              <a:solidFill>
                <a:schemeClr val="tx2"/>
              </a:solidFill>
            </a:endParaRPr>
          </a:p>
        </p:txBody>
      </p:sp>
      <p:pic>
        <p:nvPicPr>
          <p:cNvPr id="8" name="Picture 7">
            <a:extLst>
              <a:ext uri="{FF2B5EF4-FFF2-40B4-BE49-F238E27FC236}">
                <a16:creationId xmlns:a16="http://schemas.microsoft.com/office/drawing/2014/main" id="{866F5A99-E372-4EA3-8F42-C47392FEF772}"/>
              </a:ext>
            </a:extLst>
          </p:cNvPr>
          <p:cNvPicPr>
            <a:picLocks noChangeAspect="1"/>
          </p:cNvPicPr>
          <p:nvPr/>
        </p:nvPicPr>
        <p:blipFill>
          <a:blip r:embed="rId3"/>
          <a:stretch>
            <a:fillRect/>
          </a:stretch>
        </p:blipFill>
        <p:spPr>
          <a:xfrm>
            <a:off x="9969379" y="1667129"/>
            <a:ext cx="1157735" cy="1367474"/>
          </a:xfrm>
          <a:prstGeom prst="rect">
            <a:avLst/>
          </a:prstGeom>
        </p:spPr>
      </p:pic>
    </p:spTree>
    <p:extLst>
      <p:ext uri="{BB962C8B-B14F-4D97-AF65-F5344CB8AC3E}">
        <p14:creationId xmlns:p14="http://schemas.microsoft.com/office/powerpoint/2010/main" val="12227437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5D6AC9F-DCB3-4599-ACA4-D9474D301280}"/>
              </a:ext>
            </a:extLst>
          </p:cNvPr>
          <p:cNvSpPr txBox="1"/>
          <p:nvPr/>
        </p:nvSpPr>
        <p:spPr>
          <a:xfrm>
            <a:off x="6760574" y="1829493"/>
            <a:ext cx="4818608" cy="3554819"/>
          </a:xfrm>
          <a:prstGeom prst="rect">
            <a:avLst/>
          </a:prstGeom>
          <a:noFill/>
        </p:spPr>
        <p:txBody>
          <a:bodyPr wrap="square" rtlCol="0">
            <a:spAutoFit/>
          </a:bodyPr>
          <a:lstStyle/>
          <a:p>
            <a:pPr marL="285750" marR="0" lvl="0" indent="-285750" algn="l" defTabSz="914354" rtl="0" eaLnBrk="1" fontAlgn="auto" latinLnBrk="0" hangingPunct="1">
              <a:lnSpc>
                <a:spcPct val="100000"/>
              </a:lnSpc>
              <a:spcBef>
                <a:spcPts val="0"/>
              </a:spcBef>
              <a:spcAft>
                <a:spcPts val="1800"/>
              </a:spcAft>
              <a:buClrTx/>
              <a:buSzTx/>
              <a:buFont typeface="Wingdings" panose="05000000000000000000" pitchFamily="2" charset="2"/>
              <a:buChar char="§"/>
              <a:tabLst/>
              <a:defRPr/>
            </a:pPr>
            <a:r>
              <a:rPr lang="en-US" sz="2000" kern="1200">
                <a:solidFill>
                  <a:schemeClr val="tx2"/>
                </a:solidFill>
                <a:latin typeface="Calibri" panose="020F0502020204030204" pitchFamily="34" charset="0"/>
                <a:ea typeface="+mn-ea"/>
                <a:cs typeface="Calibri" panose="020F0502020204030204" pitchFamily="34" charset="0"/>
              </a:rPr>
              <a:t>It’s Education, NOT Punishment</a:t>
            </a:r>
            <a:r>
              <a:rPr lang="en-US" sz="2000">
                <a:solidFill>
                  <a:schemeClr val="tx2"/>
                </a:solidFill>
                <a:latin typeface="Calibri" panose="020F0502020204030204" pitchFamily="34" charset="0"/>
                <a:cs typeface="Calibri" panose="020F0502020204030204" pitchFamily="34" charset="0"/>
              </a:rPr>
              <a:t> nor </a:t>
            </a:r>
            <a:r>
              <a:rPr lang="en-US" sz="2000" kern="1200">
                <a:solidFill>
                  <a:schemeClr val="tx2"/>
                </a:solidFill>
                <a:latin typeface="Calibri" panose="020F0502020204030204" pitchFamily="34" charset="0"/>
                <a:ea typeface="+mn-ea"/>
                <a:cs typeface="Calibri" panose="020F0502020204030204" pitchFamily="34" charset="0"/>
              </a:rPr>
              <a:t>Embarrassment</a:t>
            </a:r>
          </a:p>
          <a:p>
            <a:pPr marL="285750" indent="-285750" algn="l" defTabSz="914354" rtl="0" eaLnBrk="1" latinLnBrk="0" hangingPunct="1">
              <a:spcAft>
                <a:spcPts val="1800"/>
              </a:spcAft>
              <a:buFont typeface="Wingdings" panose="05000000000000000000" pitchFamily="2" charset="2"/>
              <a:buChar char="§"/>
            </a:pPr>
            <a:r>
              <a:rPr lang="en-US" sz="2000">
                <a:solidFill>
                  <a:schemeClr val="tx2"/>
                </a:solidFill>
                <a:latin typeface="Calibri" panose="020F0502020204030204" pitchFamily="34" charset="0"/>
                <a:cs typeface="Calibri" panose="020F0502020204030204" pitchFamily="34" charset="0"/>
              </a:rPr>
              <a:t>Supplying </a:t>
            </a:r>
            <a:r>
              <a:rPr lang="en-US" sz="2000" kern="1200">
                <a:solidFill>
                  <a:schemeClr val="tx2"/>
                </a:solidFill>
                <a:latin typeface="Calibri" panose="020F0502020204030204" pitchFamily="34" charset="0"/>
                <a:ea typeface="+mn-ea"/>
                <a:cs typeface="Calibri" panose="020F0502020204030204" pitchFamily="34" charset="0"/>
              </a:rPr>
              <a:t>ND Team Members with the tools to protect themselves</a:t>
            </a:r>
          </a:p>
          <a:p>
            <a:pPr marL="285750" indent="-285750">
              <a:spcAft>
                <a:spcPts val="1800"/>
              </a:spcAft>
              <a:buFont typeface="Wingdings" panose="05000000000000000000" pitchFamily="2" charset="2"/>
              <a:buChar char="§"/>
            </a:pPr>
            <a:r>
              <a:rPr lang="en-US" sz="2000">
                <a:solidFill>
                  <a:schemeClr val="tx2"/>
                </a:solidFill>
                <a:latin typeface="Calibri" panose="020F0502020204030204" pitchFamily="34" charset="0"/>
                <a:cs typeface="Calibri" panose="020F0502020204030204" pitchFamily="34" charset="0"/>
              </a:rPr>
              <a:t>If individuals feel in “trouble” or “embarrassed” when clicking a phishing campaign … </a:t>
            </a:r>
          </a:p>
          <a:p>
            <a:pPr marL="742928" lvl="1" indent="-285750">
              <a:spcAft>
                <a:spcPts val="1800"/>
              </a:spcAft>
              <a:buFont typeface="Wingdings" panose="05000000000000000000" pitchFamily="2" charset="2"/>
              <a:buChar char="§"/>
            </a:pPr>
            <a:r>
              <a:rPr lang="en-US" sz="2000">
                <a:solidFill>
                  <a:schemeClr val="tx2"/>
                </a:solidFill>
                <a:latin typeface="Calibri" panose="020F0502020204030204" pitchFamily="34" charset="0"/>
                <a:cs typeface="Calibri" panose="020F0502020204030204" pitchFamily="34" charset="0"/>
              </a:rPr>
              <a:t>Why would they report real world phishing failures?</a:t>
            </a:r>
          </a:p>
        </p:txBody>
      </p:sp>
      <p:sp>
        <p:nvSpPr>
          <p:cNvPr id="2" name="TextBox 1">
            <a:extLst>
              <a:ext uri="{FF2B5EF4-FFF2-40B4-BE49-F238E27FC236}">
                <a16:creationId xmlns:a16="http://schemas.microsoft.com/office/drawing/2014/main" id="{F837D4A7-ED06-45BD-8785-B56508D78FE7}"/>
              </a:ext>
            </a:extLst>
          </p:cNvPr>
          <p:cNvSpPr txBox="1"/>
          <p:nvPr/>
        </p:nvSpPr>
        <p:spPr>
          <a:xfrm>
            <a:off x="6729046" y="695569"/>
            <a:ext cx="4423508" cy="107721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Phish Campaign Culture</a:t>
            </a:r>
          </a:p>
        </p:txBody>
      </p:sp>
    </p:spTree>
    <p:extLst>
      <p:ext uri="{BB962C8B-B14F-4D97-AF65-F5344CB8AC3E}">
        <p14:creationId xmlns:p14="http://schemas.microsoft.com/office/powerpoint/2010/main" val="27928693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DB56C6-30F5-4F39-92E2-B2D5BB63E342}"/>
              </a:ext>
            </a:extLst>
          </p:cNvPr>
          <p:cNvSpPr>
            <a:spLocks noGrp="1"/>
          </p:cNvSpPr>
          <p:nvPr>
            <p:ph sz="quarter" idx="16"/>
          </p:nvPr>
        </p:nvSpPr>
        <p:spPr>
          <a:xfrm>
            <a:off x="5807242" y="86627"/>
            <a:ext cx="6095999" cy="6858000"/>
          </a:xfrm>
          <a:solidFill>
            <a:schemeClr val="bg1"/>
          </a:solidFill>
          <a:ln>
            <a:solidFill>
              <a:schemeClr val="bg1"/>
            </a:solidFill>
          </a:ln>
        </p:spPr>
        <p:txBody>
          <a:bodyPr/>
          <a:lstStyle/>
          <a:p>
            <a:endParaRPr lang="en-US" dirty="0"/>
          </a:p>
        </p:txBody>
      </p:sp>
      <p:sp>
        <p:nvSpPr>
          <p:cNvPr id="3" name="Text Placeholder 2">
            <a:extLst>
              <a:ext uri="{FF2B5EF4-FFF2-40B4-BE49-F238E27FC236}">
                <a16:creationId xmlns:a16="http://schemas.microsoft.com/office/drawing/2014/main" id="{01CB76C0-C24C-4469-BFB0-D93FCB21D267}"/>
              </a:ext>
            </a:extLst>
          </p:cNvPr>
          <p:cNvSpPr>
            <a:spLocks noGrp="1"/>
          </p:cNvSpPr>
          <p:nvPr>
            <p:ph type="body" sz="quarter" idx="15"/>
          </p:nvPr>
        </p:nvSpPr>
        <p:spPr>
          <a:xfrm>
            <a:off x="238228" y="2505374"/>
            <a:ext cx="5193566" cy="3950371"/>
          </a:xfrm>
        </p:spPr>
        <p:txBody>
          <a:bodyPr/>
          <a:lstStyle/>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Very Interactive</a:t>
            </a:r>
          </a:p>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Video Training Modules</a:t>
            </a:r>
          </a:p>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Episodic Series – Inside Man</a:t>
            </a:r>
          </a:p>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Games </a:t>
            </a:r>
          </a:p>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Weekly Reminders</a:t>
            </a:r>
          </a:p>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Manager Reminders</a:t>
            </a:r>
          </a:p>
        </p:txBody>
      </p:sp>
      <p:sp>
        <p:nvSpPr>
          <p:cNvPr id="4" name="Title 3">
            <a:extLst>
              <a:ext uri="{FF2B5EF4-FFF2-40B4-BE49-F238E27FC236}">
                <a16:creationId xmlns:a16="http://schemas.microsoft.com/office/drawing/2014/main" id="{31B299E4-FBE4-4BF8-8052-B478D6FFFF41}"/>
              </a:ext>
            </a:extLst>
          </p:cNvPr>
          <p:cNvSpPr>
            <a:spLocks noGrp="1"/>
          </p:cNvSpPr>
          <p:nvPr>
            <p:ph type="title"/>
          </p:nvPr>
        </p:nvSpPr>
        <p:spPr>
          <a:xfrm>
            <a:off x="113080" y="1436284"/>
            <a:ext cx="5193566" cy="941157"/>
          </a:xfrm>
        </p:spPr>
        <p:txBody>
          <a:bodyPr/>
          <a:lstStyle/>
          <a:p>
            <a:r>
              <a:rPr lang="en-US" sz="4400" dirty="0">
                <a:latin typeface="Arial" panose="020B0604020202020204" pitchFamily="34" charset="0"/>
                <a:cs typeface="Arial" panose="020B0604020202020204" pitchFamily="34" charset="0"/>
              </a:rPr>
              <a:t>Security Training Campaigns</a:t>
            </a:r>
            <a:br>
              <a:rPr lang="en-US" sz="4400" dirty="0">
                <a:latin typeface="Arial" panose="020B0604020202020204" pitchFamily="34" charset="0"/>
                <a:cs typeface="Arial" panose="020B0604020202020204" pitchFamily="34" charset="0"/>
              </a:rPr>
            </a:br>
            <a:endParaRPr lang="en-US" dirty="0"/>
          </a:p>
        </p:txBody>
      </p:sp>
      <p:pic>
        <p:nvPicPr>
          <p:cNvPr id="5" name="Picture 4">
            <a:extLst>
              <a:ext uri="{FF2B5EF4-FFF2-40B4-BE49-F238E27FC236}">
                <a16:creationId xmlns:a16="http://schemas.microsoft.com/office/drawing/2014/main" id="{10F84DC2-D0D9-462E-A633-1775A89A9D48}"/>
              </a:ext>
            </a:extLst>
          </p:cNvPr>
          <p:cNvPicPr>
            <a:picLocks noChangeAspect="1"/>
          </p:cNvPicPr>
          <p:nvPr/>
        </p:nvPicPr>
        <p:blipFill>
          <a:blip r:embed="rId3"/>
          <a:stretch>
            <a:fillRect/>
          </a:stretch>
        </p:blipFill>
        <p:spPr>
          <a:xfrm>
            <a:off x="5556943" y="1033641"/>
            <a:ext cx="6596595" cy="4963971"/>
          </a:xfrm>
          <a:prstGeom prst="rect">
            <a:avLst/>
          </a:prstGeom>
        </p:spPr>
      </p:pic>
    </p:spTree>
    <p:extLst>
      <p:ext uri="{BB962C8B-B14F-4D97-AF65-F5344CB8AC3E}">
        <p14:creationId xmlns:p14="http://schemas.microsoft.com/office/powerpoint/2010/main" val="29068801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F7AB1CC-9C06-4CF8-99DF-A08EBEDBB017}"/>
              </a:ext>
            </a:extLst>
          </p:cNvPr>
          <p:cNvSpPr txBox="1"/>
          <p:nvPr/>
        </p:nvSpPr>
        <p:spPr>
          <a:xfrm>
            <a:off x="1328615" y="617415"/>
            <a:ext cx="6721231" cy="369332"/>
          </a:xfrm>
          <a:prstGeom prst="rect">
            <a:avLst/>
          </a:prstGeom>
          <a:noFill/>
        </p:spPr>
        <p:txBody>
          <a:bodyPr wrap="square" rtlCol="0">
            <a:spAutoFit/>
          </a:bodyPr>
          <a:lstStyle/>
          <a:p>
            <a:r>
              <a:rPr lang="en-US"/>
              <a:t>Security Education Campaigns</a:t>
            </a:r>
          </a:p>
        </p:txBody>
      </p:sp>
      <p:pic>
        <p:nvPicPr>
          <p:cNvPr id="6" name="Picture 5">
            <a:extLst>
              <a:ext uri="{FF2B5EF4-FFF2-40B4-BE49-F238E27FC236}">
                <a16:creationId xmlns:a16="http://schemas.microsoft.com/office/drawing/2014/main" id="{5635EA33-D204-41A0-B545-D1E9417F2265}"/>
              </a:ext>
            </a:extLst>
          </p:cNvPr>
          <p:cNvPicPr>
            <a:picLocks noChangeAspect="1"/>
          </p:cNvPicPr>
          <p:nvPr/>
        </p:nvPicPr>
        <p:blipFill>
          <a:blip r:embed="rId2"/>
          <a:stretch>
            <a:fillRect/>
          </a:stretch>
        </p:blipFill>
        <p:spPr>
          <a:xfrm>
            <a:off x="990600" y="338137"/>
            <a:ext cx="10210800" cy="6181725"/>
          </a:xfrm>
          <a:prstGeom prst="rect">
            <a:avLst/>
          </a:prstGeom>
        </p:spPr>
      </p:pic>
    </p:spTree>
    <p:extLst>
      <p:ext uri="{BB962C8B-B14F-4D97-AF65-F5344CB8AC3E}">
        <p14:creationId xmlns:p14="http://schemas.microsoft.com/office/powerpoint/2010/main" val="11501608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D793919-A330-4D1B-B837-367E37D44B7F}"/>
              </a:ext>
            </a:extLst>
          </p:cNvPr>
          <p:cNvPicPr>
            <a:picLocks noChangeAspect="1"/>
          </p:cNvPicPr>
          <p:nvPr/>
        </p:nvPicPr>
        <p:blipFill>
          <a:blip r:embed="rId2"/>
          <a:stretch>
            <a:fillRect/>
          </a:stretch>
        </p:blipFill>
        <p:spPr>
          <a:xfrm>
            <a:off x="177282" y="158620"/>
            <a:ext cx="11821885" cy="6606074"/>
          </a:xfrm>
          <a:prstGeom prst="rect">
            <a:avLst/>
          </a:prstGeom>
        </p:spPr>
      </p:pic>
    </p:spTree>
    <p:extLst>
      <p:ext uri="{BB962C8B-B14F-4D97-AF65-F5344CB8AC3E}">
        <p14:creationId xmlns:p14="http://schemas.microsoft.com/office/powerpoint/2010/main" val="27282133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B9B6C-5B4A-431E-B004-12D1DFB7D6C0}"/>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9ABC10A8-BAA5-4FA7-8887-C9B0FC497B12}"/>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3755AC76-13F8-43DC-8442-DB5445FB93CD}"/>
              </a:ext>
            </a:extLst>
          </p:cNvPr>
          <p:cNvPicPr>
            <a:picLocks noChangeAspect="1"/>
          </p:cNvPicPr>
          <p:nvPr/>
        </p:nvPicPr>
        <p:blipFill>
          <a:blip r:embed="rId2"/>
          <a:stretch>
            <a:fillRect/>
          </a:stretch>
        </p:blipFill>
        <p:spPr>
          <a:xfrm>
            <a:off x="831850" y="275184"/>
            <a:ext cx="10644803" cy="6307632"/>
          </a:xfrm>
          <a:prstGeom prst="rect">
            <a:avLst/>
          </a:prstGeom>
        </p:spPr>
      </p:pic>
    </p:spTree>
    <p:extLst>
      <p:ext uri="{BB962C8B-B14F-4D97-AF65-F5344CB8AC3E}">
        <p14:creationId xmlns:p14="http://schemas.microsoft.com/office/powerpoint/2010/main" val="30252097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549E-546F-4D67-B1D8-4673581109FA}"/>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A5A31356-F10D-42CA-AD2C-0739E1ACB97E}"/>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0E9BE276-C09D-4D8F-A10D-9C8E0214BE7B}"/>
              </a:ext>
            </a:extLst>
          </p:cNvPr>
          <p:cNvPicPr>
            <a:picLocks noChangeAspect="1"/>
          </p:cNvPicPr>
          <p:nvPr/>
        </p:nvPicPr>
        <p:blipFill>
          <a:blip r:embed="rId2"/>
          <a:stretch>
            <a:fillRect/>
          </a:stretch>
        </p:blipFill>
        <p:spPr>
          <a:xfrm>
            <a:off x="420334" y="895738"/>
            <a:ext cx="11771665" cy="5254133"/>
          </a:xfrm>
          <a:prstGeom prst="rect">
            <a:avLst/>
          </a:prstGeom>
        </p:spPr>
      </p:pic>
    </p:spTree>
    <p:extLst>
      <p:ext uri="{BB962C8B-B14F-4D97-AF65-F5344CB8AC3E}">
        <p14:creationId xmlns:p14="http://schemas.microsoft.com/office/powerpoint/2010/main" val="6207740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309D5-5ACE-4380-B55D-E9C153051A6E}"/>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251F8B6D-C85E-444A-9C42-3C862B9CD0A7}"/>
              </a:ext>
            </a:extLst>
          </p:cNvPr>
          <p:cNvSpPr>
            <a:spLocks noGrp="1"/>
          </p:cNvSpPr>
          <p:nvPr>
            <p:ph type="body" idx="1"/>
          </p:nvPr>
        </p:nvSpPr>
        <p:spPr/>
        <p:txBody>
          <a:bodyPr/>
          <a:lstStyle/>
          <a:p>
            <a:endParaRPr lang="en-US" dirty="0"/>
          </a:p>
        </p:txBody>
      </p:sp>
      <p:pic>
        <p:nvPicPr>
          <p:cNvPr id="5" name="Picture 4">
            <a:extLst>
              <a:ext uri="{FF2B5EF4-FFF2-40B4-BE49-F238E27FC236}">
                <a16:creationId xmlns:a16="http://schemas.microsoft.com/office/drawing/2014/main" id="{5696C545-1FC4-4E0A-927B-DD04E2B31F38}"/>
              </a:ext>
            </a:extLst>
          </p:cNvPr>
          <p:cNvPicPr>
            <a:picLocks noChangeAspect="1"/>
          </p:cNvPicPr>
          <p:nvPr/>
        </p:nvPicPr>
        <p:blipFill>
          <a:blip r:embed="rId2"/>
          <a:stretch>
            <a:fillRect/>
          </a:stretch>
        </p:blipFill>
        <p:spPr>
          <a:xfrm>
            <a:off x="1422015" y="267358"/>
            <a:ext cx="8882964" cy="6482527"/>
          </a:xfrm>
          <a:prstGeom prst="rect">
            <a:avLst/>
          </a:prstGeom>
        </p:spPr>
      </p:pic>
    </p:spTree>
    <p:extLst>
      <p:ext uri="{BB962C8B-B14F-4D97-AF65-F5344CB8AC3E}">
        <p14:creationId xmlns:p14="http://schemas.microsoft.com/office/powerpoint/2010/main" val="4169732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EB193-3883-40CE-98BA-87897B39DBC1}"/>
              </a:ext>
            </a:extLst>
          </p:cNvPr>
          <p:cNvSpPr>
            <a:spLocks noGrp="1"/>
          </p:cNvSpPr>
          <p:nvPr>
            <p:ph type="title" idx="4294967295"/>
          </p:nvPr>
        </p:nvSpPr>
        <p:spPr>
          <a:xfrm>
            <a:off x="588723" y="3013869"/>
            <a:ext cx="11010378" cy="830262"/>
          </a:xfrm>
        </p:spPr>
        <p:txBody>
          <a:bodyPr/>
          <a:lstStyle/>
          <a:p>
            <a:pPr algn="ctr"/>
            <a:r>
              <a:rPr lang="en-US" sz="5400" dirty="0">
                <a:solidFill>
                  <a:schemeClr val="bg1"/>
                </a:solidFill>
                <a:cs typeface="Calibri Light"/>
              </a:rPr>
              <a:t>NDIT Services – No Cost!</a:t>
            </a:r>
            <a:endParaRPr lang="en-US" sz="5400" dirty="0">
              <a:solidFill>
                <a:schemeClr val="bg1"/>
              </a:solidFill>
            </a:endParaRPr>
          </a:p>
        </p:txBody>
      </p:sp>
    </p:spTree>
    <p:extLst>
      <p:ext uri="{BB962C8B-B14F-4D97-AF65-F5344CB8AC3E}">
        <p14:creationId xmlns:p14="http://schemas.microsoft.com/office/powerpoint/2010/main" val="23264143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5" name="Rectangle 70">
            <a:extLst>
              <a:ext uri="{FF2B5EF4-FFF2-40B4-BE49-F238E27FC236}">
                <a16:creationId xmlns:a16="http://schemas.microsoft.com/office/drawing/2014/main" id="{6F79B0DD-2C63-4EE5-804F-B8E391FC1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37" y="0"/>
            <a:ext cx="12192000" cy="6858000"/>
          </a:xfrm>
          <a:prstGeom prst="rect">
            <a:avLst/>
          </a:prstGeom>
          <a:solidFill>
            <a:schemeClr val="bg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6" name="Rectangle 72">
            <a:extLst>
              <a:ext uri="{FF2B5EF4-FFF2-40B4-BE49-F238E27FC236}">
                <a16:creationId xmlns:a16="http://schemas.microsoft.com/office/drawing/2014/main" id="{627DB8AB-CD55-4C8F-9043-52652B8923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6"/>
            <a:ext cx="5364255" cy="2706794"/>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picture containing drawing, plate&#10;&#10;Description automatically generated">
            <a:extLst>
              <a:ext uri="{FF2B5EF4-FFF2-40B4-BE49-F238E27FC236}">
                <a16:creationId xmlns:a16="http://schemas.microsoft.com/office/drawing/2014/main" id="{2BFD8AE2-DCD1-4D66-90A8-6D4DE710C2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5201" y="1340428"/>
            <a:ext cx="4720150" cy="1309841"/>
          </a:xfrm>
          <a:prstGeom prst="rect">
            <a:avLst/>
          </a:prstGeom>
        </p:spPr>
      </p:pic>
      <p:sp>
        <p:nvSpPr>
          <p:cNvPr id="7177" name="Rectangle 74">
            <a:extLst>
              <a:ext uri="{FF2B5EF4-FFF2-40B4-BE49-F238E27FC236}">
                <a16:creationId xmlns:a16="http://schemas.microsoft.com/office/drawing/2014/main" id="{53059C5A-91CB-4024-9B4E-20082E25C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8589" y="643466"/>
            <a:ext cx="5376806" cy="2706794"/>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D2993239-BA09-4181-8507-71467AE756BB}"/>
              </a:ext>
            </a:extLst>
          </p:cNvPr>
          <p:cNvPicPr>
            <a:picLocks noChangeAspect="1"/>
          </p:cNvPicPr>
          <p:nvPr/>
        </p:nvPicPr>
        <p:blipFill>
          <a:blip r:embed="rId4"/>
          <a:stretch>
            <a:fillRect/>
          </a:stretch>
        </p:blipFill>
        <p:spPr>
          <a:xfrm>
            <a:off x="6489680" y="1344427"/>
            <a:ext cx="4733982" cy="1301844"/>
          </a:xfrm>
          <a:prstGeom prst="rect">
            <a:avLst/>
          </a:prstGeom>
        </p:spPr>
      </p:pic>
      <p:sp>
        <p:nvSpPr>
          <p:cNvPr id="7178" name="Rectangle 76">
            <a:extLst>
              <a:ext uri="{FF2B5EF4-FFF2-40B4-BE49-F238E27FC236}">
                <a16:creationId xmlns:a16="http://schemas.microsoft.com/office/drawing/2014/main" id="{184884BF-A898-4EFF-9504-E13EBE3FF6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3514513"/>
            <a:ext cx="5364255" cy="2703406"/>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HackNotice - Building a Security Culture for Businesses">
            <a:extLst>
              <a:ext uri="{FF2B5EF4-FFF2-40B4-BE49-F238E27FC236}">
                <a16:creationId xmlns:a16="http://schemas.microsoft.com/office/drawing/2014/main" id="{C3C7E108-F0F0-40C1-82F4-84B8832EDB7B}"/>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965201" y="4222354"/>
            <a:ext cx="4733982" cy="1288083"/>
          </a:xfrm>
          <a:prstGeom prst="rect">
            <a:avLst/>
          </a:prstGeom>
          <a:noFill/>
          <a:extLst>
            <a:ext uri="{909E8E84-426E-40DD-AFC4-6F175D3DCCD1}">
              <a14:hiddenFill xmlns:a14="http://schemas.microsoft.com/office/drawing/2010/main">
                <a:solidFill>
                  <a:srgbClr val="FFFFFF"/>
                </a:solidFill>
              </a14:hiddenFill>
            </a:ext>
          </a:extLst>
        </p:spPr>
      </p:pic>
      <p:sp>
        <p:nvSpPr>
          <p:cNvPr id="7179" name="Rectangle 78">
            <a:extLst>
              <a:ext uri="{FF2B5EF4-FFF2-40B4-BE49-F238E27FC236}">
                <a16:creationId xmlns:a16="http://schemas.microsoft.com/office/drawing/2014/main" id="{7B32D337-FDA6-4468-ADB1-7038E5FC0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8589" y="3514513"/>
            <a:ext cx="5376806" cy="2706794"/>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A picture containing drawing&#10;&#10;Description automatically generated">
            <a:extLst>
              <a:ext uri="{FF2B5EF4-FFF2-40B4-BE49-F238E27FC236}">
                <a16:creationId xmlns:a16="http://schemas.microsoft.com/office/drawing/2014/main" id="{EE5636A9-AB8D-4B23-9556-7CBD514A0D4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89680" y="4398915"/>
            <a:ext cx="4733982" cy="934961"/>
          </a:xfrm>
          <a:prstGeom prst="rect">
            <a:avLst/>
          </a:prstGeom>
        </p:spPr>
      </p:pic>
    </p:spTree>
    <p:extLst>
      <p:ext uri="{BB962C8B-B14F-4D97-AF65-F5344CB8AC3E}">
        <p14:creationId xmlns:p14="http://schemas.microsoft.com/office/powerpoint/2010/main" val="590559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Sphere of mesh and nodes">
            <a:extLst>
              <a:ext uri="{FF2B5EF4-FFF2-40B4-BE49-F238E27FC236}">
                <a16:creationId xmlns:a16="http://schemas.microsoft.com/office/drawing/2014/main" id="{7B19CD0F-39F7-4BBD-ADD6-7181125F137F}"/>
              </a:ext>
            </a:extLst>
          </p:cNvPr>
          <p:cNvPicPr>
            <a:picLocks noChangeAspect="1"/>
          </p:cNvPicPr>
          <p:nvPr/>
        </p:nvPicPr>
        <p:blipFill rotWithShape="1">
          <a:blip r:embed="rId3">
            <a:extLst>
              <a:ext uri="{28A0092B-C50C-407E-A947-70E740481C1C}">
                <a14:useLocalDpi xmlns:a14="http://schemas.microsoft.com/office/drawing/2010/main" val="0"/>
              </a:ext>
            </a:extLst>
          </a:blip>
          <a:srcRect l="9736" r="4082" b="9091"/>
          <a:stretch/>
        </p:blipFill>
        <p:spPr>
          <a:xfrm>
            <a:off x="3523488" y="10"/>
            <a:ext cx="8668512" cy="6857990"/>
          </a:xfrm>
          <a:prstGeom prst="rect">
            <a:avLst/>
          </a:prstGeom>
        </p:spPr>
      </p:pic>
      <p:sp>
        <p:nvSpPr>
          <p:cNvPr id="16" name="Rectangle 15">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 name="Rectangle 19">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 Placeholder 8">
            <a:extLst>
              <a:ext uri="{FF2B5EF4-FFF2-40B4-BE49-F238E27FC236}">
                <a16:creationId xmlns:a16="http://schemas.microsoft.com/office/drawing/2014/main" id="{D8A87552-3EE9-4B46-8FEE-C58E9532306D}"/>
              </a:ext>
            </a:extLst>
          </p:cNvPr>
          <p:cNvSpPr>
            <a:spLocks noGrp="1"/>
          </p:cNvSpPr>
          <p:nvPr>
            <p:ph type="body" sz="half" idx="2"/>
          </p:nvPr>
        </p:nvSpPr>
        <p:spPr>
          <a:xfrm>
            <a:off x="371093" y="2718054"/>
            <a:ext cx="4115068" cy="3733236"/>
          </a:xfrm>
        </p:spPr>
        <p:txBody>
          <a:bodyPr vert="horz" lIns="91440" tIns="45720" rIns="91440" bIns="45720" rtlCol="0" anchor="t">
            <a:normAutofit lnSpcReduction="10000"/>
          </a:bodyPr>
          <a:lstStyle/>
          <a:p>
            <a:pPr indent="-228600">
              <a:buFont typeface="Arial" panose="020B0604020202020204" pitchFamily="34" charset="0"/>
              <a:buChar char="•"/>
            </a:pPr>
            <a:r>
              <a:rPr lang="en-US" sz="1800" dirty="0">
                <a:latin typeface="Arial" panose="020B0604020202020204" pitchFamily="34" charset="0"/>
                <a:cs typeface="Arial" panose="020B0604020202020204" pitchFamily="34" charset="0"/>
              </a:rPr>
              <a:t>Advanced Endpoint Protection (AEP) Antimalware software</a:t>
            </a:r>
          </a:p>
          <a:p>
            <a:pPr indent="-228600">
              <a:buFont typeface="Arial" panose="020B0604020202020204" pitchFamily="34" charset="0"/>
              <a:buChar char="•"/>
            </a:pPr>
            <a:r>
              <a:rPr lang="en-US" sz="1800" dirty="0">
                <a:latin typeface="Arial" panose="020B0604020202020204" pitchFamily="34" charset="0"/>
                <a:cs typeface="Arial" panose="020B0604020202020204" pitchFamily="34" charset="0"/>
              </a:rPr>
              <a:t>Proactively protects devices from malware and malicious activity</a:t>
            </a:r>
          </a:p>
          <a:p>
            <a:pPr indent="-228600">
              <a:buFont typeface="Arial" panose="020B0604020202020204" pitchFamily="34" charset="0"/>
              <a:buChar char="•"/>
            </a:pPr>
            <a:r>
              <a:rPr lang="en-US" sz="1800" dirty="0">
                <a:latin typeface="Arial" panose="020B0604020202020204" pitchFamily="34" charset="0"/>
                <a:cs typeface="Arial" panose="020B0604020202020204" pitchFamily="34" charset="0"/>
              </a:rPr>
              <a:t>Team NDIT actively monitors systems </a:t>
            </a:r>
          </a:p>
          <a:p>
            <a:pPr indent="-228600">
              <a:buFont typeface="Arial" panose="020B0604020202020204" pitchFamily="34" charset="0"/>
              <a:buChar char="•"/>
            </a:pPr>
            <a:r>
              <a:rPr lang="en-US" sz="1800" dirty="0">
                <a:latin typeface="Arial" panose="020B0604020202020204" pitchFamily="34" charset="0"/>
                <a:cs typeface="Arial" panose="020B0604020202020204" pitchFamily="34" charset="0"/>
              </a:rPr>
              <a:t>System access at the local level</a:t>
            </a:r>
          </a:p>
          <a:p>
            <a:pPr indent="-228600">
              <a:buFont typeface="Arial" panose="020B0604020202020204" pitchFamily="34" charset="0"/>
              <a:buChar char="•"/>
            </a:pPr>
            <a:r>
              <a:rPr lang="en-US" sz="1800" dirty="0">
                <a:latin typeface="Arial" panose="020B0604020202020204" pitchFamily="34" charset="0"/>
                <a:cs typeface="Arial" panose="020B0604020202020204" pitchFamily="34" charset="0"/>
              </a:rPr>
              <a:t>Available for Windows, macOS, and Chromebooks</a:t>
            </a:r>
          </a:p>
          <a:p>
            <a:pPr indent="-228600">
              <a:buFont typeface="Arial" panose="020B0604020202020204" pitchFamily="34" charset="0"/>
              <a:buChar char="•"/>
            </a:pPr>
            <a:r>
              <a:rPr lang="en-US" sz="1800" dirty="0">
                <a:latin typeface="Arial" panose="020B0604020202020204" pitchFamily="34" charset="0"/>
                <a:cs typeface="Arial" panose="020B0604020202020204" pitchFamily="34" charset="0"/>
              </a:rPr>
              <a:t>Submit a ticket to the NDIT Service Desk </a:t>
            </a:r>
          </a:p>
          <a:p>
            <a:pPr indent="-228600">
              <a:buFont typeface="Arial" panose="020B0604020202020204" pitchFamily="34" charset="0"/>
              <a:buChar char="•"/>
            </a:pPr>
            <a:r>
              <a:rPr lang="en-US" sz="1800" b="1" u="sng" dirty="0">
                <a:latin typeface="Arial"/>
                <a:cs typeface="Arial"/>
              </a:rPr>
              <a:t>Available at no cost to counties</a:t>
            </a:r>
            <a:endParaRPr lang="en-US" sz="1800" b="1" u="sng" dirty="0">
              <a:latin typeface="Arial" panose="020B0604020202020204" pitchFamily="34" charset="0"/>
              <a:cs typeface="Arial" panose="020B0604020202020204" pitchFamily="34" charset="0"/>
            </a:endParaRPr>
          </a:p>
        </p:txBody>
      </p:sp>
      <p:pic>
        <p:nvPicPr>
          <p:cNvPr id="19" name="Picture 18" descr="A picture containing drawing&#10;&#10;Description automatically generated">
            <a:extLst>
              <a:ext uri="{FF2B5EF4-FFF2-40B4-BE49-F238E27FC236}">
                <a16:creationId xmlns:a16="http://schemas.microsoft.com/office/drawing/2014/main" id="{59B7EB14-FC09-4FB7-8C52-6806FCF199E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8045" y="1128437"/>
            <a:ext cx="4201325" cy="972769"/>
          </a:xfrm>
          <a:prstGeom prst="rect">
            <a:avLst/>
          </a:prstGeom>
        </p:spPr>
      </p:pic>
    </p:spTree>
    <p:extLst>
      <p:ext uri="{BB962C8B-B14F-4D97-AF65-F5344CB8AC3E}">
        <p14:creationId xmlns:p14="http://schemas.microsoft.com/office/powerpoint/2010/main" val="9443385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0">
            <a:extLst>
              <a:ext uri="{FF2B5EF4-FFF2-40B4-BE49-F238E27FC236}">
                <a16:creationId xmlns:a16="http://schemas.microsoft.com/office/drawing/2014/main" id="{94E4D846-3AFC-4F86-8C35-24B0542A26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descr="Scientist looking looking at a futuristic display with data">
            <a:extLst>
              <a:ext uri="{FF2B5EF4-FFF2-40B4-BE49-F238E27FC236}">
                <a16:creationId xmlns:a16="http://schemas.microsoft.com/office/drawing/2014/main" id="{D40237F6-DA51-409F-A74A-FD3B6F6AB908}"/>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23298" t="7697" b="1394"/>
          <a:stretch/>
        </p:blipFill>
        <p:spPr>
          <a:xfrm>
            <a:off x="20" y="10"/>
            <a:ext cx="8668492" cy="6857990"/>
          </a:xfrm>
          <a:prstGeom prst="rect">
            <a:avLst/>
          </a:prstGeom>
        </p:spPr>
      </p:pic>
      <p:sp>
        <p:nvSpPr>
          <p:cNvPr id="18" name="Rectangle 12">
            <a:extLst>
              <a:ext uri="{FF2B5EF4-FFF2-40B4-BE49-F238E27FC236}">
                <a16:creationId xmlns:a16="http://schemas.microsoft.com/office/drawing/2014/main" id="{284781B9-12CB-45C3-907A-9ED93FF72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35399" y="0"/>
            <a:ext cx="9756601" cy="6858000"/>
          </a:xfrm>
          <a:prstGeom prst="rect">
            <a:avLst/>
          </a:prstGeom>
          <a:gradFill>
            <a:gsLst>
              <a:gs pos="53000">
                <a:schemeClr val="bg1"/>
              </a:gs>
              <a:gs pos="35000">
                <a:schemeClr val="bg1">
                  <a:alpha val="76000"/>
                </a:schemeClr>
              </a:gs>
              <a:gs pos="19000">
                <a:schemeClr val="bg1">
                  <a:alpha val="40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687333"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 name="Rectangle 1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3018" y="2443480"/>
            <a:ext cx="3218688"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 Placeholder 3">
            <a:extLst>
              <a:ext uri="{FF2B5EF4-FFF2-40B4-BE49-F238E27FC236}">
                <a16:creationId xmlns:a16="http://schemas.microsoft.com/office/drawing/2014/main" id="{3B63DBA3-E4B4-4DD9-A600-96964CB1E398}"/>
              </a:ext>
            </a:extLst>
          </p:cNvPr>
          <p:cNvSpPr>
            <a:spLocks noGrp="1"/>
          </p:cNvSpPr>
          <p:nvPr>
            <p:ph type="body" sz="half" idx="2"/>
          </p:nvPr>
        </p:nvSpPr>
        <p:spPr>
          <a:xfrm>
            <a:off x="8361811" y="2596827"/>
            <a:ext cx="3672701" cy="3872761"/>
          </a:xfrm>
        </p:spPr>
        <p:txBody>
          <a:bodyPr vert="horz" lIns="91440" tIns="45720" rIns="91440" bIns="45720" rtlCol="0" anchor="t">
            <a:normAutofit/>
          </a:bodyPr>
          <a:lstStyle/>
          <a:p>
            <a:pPr indent="-228600">
              <a:buFont typeface="Arial" panose="020B0604020202020204" pitchFamily="34" charset="0"/>
              <a:buChar char="•"/>
            </a:pPr>
            <a:r>
              <a:rPr lang="en-US" sz="1800" dirty="0">
                <a:effectLst/>
                <a:latin typeface="Arial" panose="020B0604020202020204" pitchFamily="34" charset="0"/>
                <a:ea typeface="Times New Roman" panose="02020603050405020304" pitchFamily="18" charset="0"/>
                <a:cs typeface="Arial" panose="020B0604020202020204" pitchFamily="34" charset="0"/>
              </a:rPr>
              <a:t>Scans, identifies all software, including 3rd party, on each device </a:t>
            </a:r>
          </a:p>
          <a:p>
            <a:pPr indent="-228600">
              <a:buFont typeface="Arial" panose="020B0604020202020204" pitchFamily="34" charset="0"/>
              <a:buChar char="•"/>
            </a:pPr>
            <a:r>
              <a:rPr lang="en-US" sz="1800" dirty="0">
                <a:latin typeface="Arial" panose="020B0604020202020204" pitchFamily="34" charset="0"/>
                <a:ea typeface="Times New Roman" panose="02020603050405020304" pitchFamily="18" charset="0"/>
                <a:cs typeface="Arial" panose="020B0604020202020204" pitchFamily="34" charset="0"/>
              </a:rPr>
              <a:t>R</a:t>
            </a:r>
            <a:r>
              <a:rPr lang="en-US" sz="1800" dirty="0">
                <a:effectLst/>
                <a:latin typeface="Arial" panose="020B0604020202020204" pitchFamily="34" charset="0"/>
                <a:ea typeface="Times New Roman" panose="02020603050405020304" pitchFamily="18" charset="0"/>
                <a:cs typeface="Arial" panose="020B0604020202020204" pitchFamily="34" charset="0"/>
              </a:rPr>
              <a:t>eports vulnerabilities and recommends actions for remediation</a:t>
            </a:r>
          </a:p>
          <a:p>
            <a:pPr indent="-228600">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Arial" panose="020B0604020202020204" pitchFamily="34" charset="0"/>
              </a:rPr>
              <a:t>Dashboards to easily see most critical vulnerabilities</a:t>
            </a:r>
          </a:p>
          <a:p>
            <a:pPr indent="-228600">
              <a:buFont typeface="Arial" panose="020B0604020202020204" pitchFamily="34" charset="0"/>
              <a:buChar char="•"/>
            </a:pPr>
            <a:r>
              <a:rPr lang="en-US" sz="1800" dirty="0">
                <a:effectLst/>
                <a:latin typeface="Arial" panose="020B0604020202020204" pitchFamily="34" charset="0"/>
                <a:ea typeface="Times New Roman" panose="02020603050405020304" pitchFamily="18" charset="0"/>
                <a:cs typeface="Arial" panose="020B0604020202020204" pitchFamily="34" charset="0"/>
              </a:rPr>
              <a:t>Clients available for Windows and macOS devices</a:t>
            </a:r>
            <a:endParaRPr lang="en-US" sz="1800" dirty="0">
              <a:effectLst/>
              <a:latin typeface="Arial" panose="020B0604020202020204" pitchFamily="34" charset="0"/>
              <a:ea typeface="Calibri" panose="020F0502020204030204" pitchFamily="34" charset="0"/>
              <a:cs typeface="Arial" panose="020B0604020202020204" pitchFamily="34" charset="0"/>
            </a:endParaRPr>
          </a:p>
          <a:p>
            <a:pPr indent="-228600">
              <a:buFont typeface="Arial" panose="020B0604020202020204" pitchFamily="34" charset="0"/>
              <a:buChar char="•"/>
            </a:pPr>
            <a:r>
              <a:rPr lang="en-US" sz="1600" dirty="0">
                <a:latin typeface="Arial" panose="020B0604020202020204" pitchFamily="34" charset="0"/>
                <a:cs typeface="Arial" panose="020B0604020202020204" pitchFamily="34" charset="0"/>
              </a:rPr>
              <a:t>Submit a ticket to the NDIT Service Desk </a:t>
            </a:r>
          </a:p>
          <a:p>
            <a:pPr indent="-228600">
              <a:buFont typeface="Arial" panose="020B0604020202020204" pitchFamily="34" charset="0"/>
              <a:buChar char="•"/>
            </a:pPr>
            <a:r>
              <a:rPr lang="en-US" sz="1600" b="1" u="sng" dirty="0">
                <a:latin typeface="Arial"/>
                <a:cs typeface="Arial"/>
              </a:rPr>
              <a:t>Available at no cost to </a:t>
            </a:r>
            <a:r>
              <a:rPr lang="en-US" b="1" u="sng" dirty="0">
                <a:latin typeface="Arial"/>
                <a:cs typeface="Arial"/>
              </a:rPr>
              <a:t>counties</a:t>
            </a:r>
            <a:endParaRPr lang="en-US" sz="1600" dirty="0">
              <a:latin typeface="Arial" panose="020B0604020202020204" pitchFamily="34" charset="0"/>
              <a:cs typeface="Arial" panose="020B0604020202020204" pitchFamily="34" charset="0"/>
            </a:endParaRPr>
          </a:p>
          <a:p>
            <a:pPr indent="-22860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indent="-228600">
              <a:buFont typeface="Arial" panose="020B0604020202020204" pitchFamily="34" charset="0"/>
              <a:buChar char="•"/>
            </a:pPr>
            <a:endParaRPr lang="en-US" sz="1700" dirty="0"/>
          </a:p>
        </p:txBody>
      </p:sp>
      <p:pic>
        <p:nvPicPr>
          <p:cNvPr id="22" name="Picture 21" descr="A picture containing drawing, plate&#10;&#10;Description automatically generated">
            <a:extLst>
              <a:ext uri="{FF2B5EF4-FFF2-40B4-BE49-F238E27FC236}">
                <a16:creationId xmlns:a16="http://schemas.microsoft.com/office/drawing/2014/main" id="{C50B0406-B0E1-4393-9282-04076D119C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61852" y="1027359"/>
            <a:ext cx="4254824" cy="1180713"/>
          </a:xfrm>
          <a:prstGeom prst="rect">
            <a:avLst/>
          </a:prstGeom>
        </p:spPr>
      </p:pic>
    </p:spTree>
    <p:extLst>
      <p:ext uri="{BB962C8B-B14F-4D97-AF65-F5344CB8AC3E}">
        <p14:creationId xmlns:p14="http://schemas.microsoft.com/office/powerpoint/2010/main" val="3792697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46FEBD10-560E-4B12-A867-4A4426A60386}"/>
              </a:ext>
            </a:extLst>
          </p:cNvPr>
          <p:cNvGrpSpPr/>
          <p:nvPr/>
        </p:nvGrpSpPr>
        <p:grpSpPr>
          <a:xfrm>
            <a:off x="0" y="203753"/>
            <a:ext cx="12363017" cy="5898874"/>
            <a:chOff x="-975994" y="288235"/>
            <a:chExt cx="13435797" cy="6410739"/>
          </a:xfrm>
        </p:grpSpPr>
        <p:pic>
          <p:nvPicPr>
            <p:cNvPr id="5" name="Picture 4" descr="Graphical user interface&#10;&#10;Description automatically generated with medium confidence">
              <a:extLst>
                <a:ext uri="{FF2B5EF4-FFF2-40B4-BE49-F238E27FC236}">
                  <a16:creationId xmlns:a16="http://schemas.microsoft.com/office/drawing/2014/main" id="{C3785EF8-0296-4B8D-9002-DC5A085A239F}"/>
                </a:ext>
              </a:extLst>
            </p:cNvPr>
            <p:cNvPicPr>
              <a:picLocks noChangeAspect="1"/>
            </p:cNvPicPr>
            <p:nvPr/>
          </p:nvPicPr>
          <p:blipFill rotWithShape="1">
            <a:blip r:embed="rId2">
              <a:extLst>
                <a:ext uri="{28A0092B-C50C-407E-A947-70E740481C1C}">
                  <a14:useLocalDpi xmlns:a14="http://schemas.microsoft.com/office/drawing/2010/main" val="0"/>
                </a:ext>
              </a:extLst>
            </a:blip>
            <a:srcRect t="5760"/>
            <a:stretch/>
          </p:blipFill>
          <p:spPr>
            <a:xfrm>
              <a:off x="-975994" y="288235"/>
              <a:ext cx="13435797" cy="6410739"/>
            </a:xfrm>
            <a:prstGeom prst="rect">
              <a:avLst/>
            </a:prstGeom>
          </p:spPr>
        </p:pic>
        <p:sp>
          <p:nvSpPr>
            <p:cNvPr id="6" name="Rectangle 5">
              <a:extLst>
                <a:ext uri="{FF2B5EF4-FFF2-40B4-BE49-F238E27FC236}">
                  <a16:creationId xmlns:a16="http://schemas.microsoft.com/office/drawing/2014/main" id="{05FC2C26-FEB9-4B5A-948D-3B8D06003C46}"/>
                </a:ext>
              </a:extLst>
            </p:cNvPr>
            <p:cNvSpPr/>
            <p:nvPr/>
          </p:nvSpPr>
          <p:spPr>
            <a:xfrm>
              <a:off x="10730948" y="308113"/>
              <a:ext cx="1461052" cy="397565"/>
            </a:xfrm>
            <a:prstGeom prst="rect">
              <a:avLst/>
            </a:prstGeom>
            <a:solidFill>
              <a:srgbClr val="4153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C110191-57EE-42E4-B8D1-C5762C0798A2}"/>
                </a:ext>
              </a:extLst>
            </p:cNvPr>
            <p:cNvSpPr/>
            <p:nvPr/>
          </p:nvSpPr>
          <p:spPr>
            <a:xfrm>
              <a:off x="-975994" y="6351104"/>
              <a:ext cx="816968" cy="347870"/>
            </a:xfrm>
            <a:prstGeom prst="rect">
              <a:avLst/>
            </a:prstGeom>
            <a:solidFill>
              <a:srgbClr val="FFF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771482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descr="Abstract technological connection">
            <a:extLst>
              <a:ext uri="{FF2B5EF4-FFF2-40B4-BE49-F238E27FC236}">
                <a16:creationId xmlns:a16="http://schemas.microsoft.com/office/drawing/2014/main" id="{92C25F24-A6E4-4BD7-9A42-6656E5D69AE8}"/>
              </a:ext>
            </a:extLst>
          </p:cNvPr>
          <p:cNvPicPr>
            <a:picLocks noGrp="1" noChangeAspect="1"/>
          </p:cNvPicPr>
          <p:nvPr>
            <p:ph type="pic" idx="1"/>
          </p:nvPr>
        </p:nvPicPr>
        <p:blipFill rotWithShape="1">
          <a:blip r:embed="rId3" cstate="print">
            <a:extLst>
              <a:ext uri="{28A0092B-C50C-407E-A947-70E740481C1C}">
                <a14:useLocalDpi xmlns:a14="http://schemas.microsoft.com/office/drawing/2010/main" val="0"/>
              </a:ext>
            </a:extLst>
          </a:blip>
          <a:srcRect l="14405" r="6283"/>
          <a:stretch/>
        </p:blipFill>
        <p:spPr>
          <a:xfrm>
            <a:off x="1"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367EB486-8084-42E4-A43D-8CD36C030D01}"/>
              </a:ext>
            </a:extLst>
          </p:cNvPr>
          <p:cNvSpPr>
            <a:spLocks noGrp="1"/>
          </p:cNvSpPr>
          <p:nvPr>
            <p:ph type="body" sz="half" idx="2"/>
          </p:nvPr>
        </p:nvSpPr>
        <p:spPr>
          <a:xfrm>
            <a:off x="8060634" y="2434201"/>
            <a:ext cx="3895145" cy="3742762"/>
          </a:xfrm>
        </p:spPr>
        <p:txBody>
          <a:bodyPr vert="horz" lIns="91440" tIns="45720" rIns="91440" bIns="45720" rtlCol="0" anchor="t">
            <a:normAutofit/>
          </a:bodyPr>
          <a:lstStyle/>
          <a:p>
            <a:pPr indent="-228600">
              <a:buFont typeface="Arial" panose="020B0604020202020204" pitchFamily="34" charset="0"/>
              <a:buChar char="•"/>
            </a:pPr>
            <a:r>
              <a:rPr lang="en-US" sz="1800" b="0" i="0" dirty="0">
                <a:effectLst/>
                <a:latin typeface="Arial" panose="020B0604020202020204" pitchFamily="34" charset="0"/>
                <a:cs typeface="Arial" panose="020B0604020202020204" pitchFamily="34" charset="0"/>
              </a:rPr>
              <a:t>Dark Web Monitoring for sites that have been breached</a:t>
            </a:r>
          </a:p>
          <a:p>
            <a:pPr indent="-228600">
              <a:buFont typeface="Arial" panose="020B0604020202020204" pitchFamily="34" charset="0"/>
              <a:buChar char="•"/>
            </a:pPr>
            <a:r>
              <a:rPr lang="en-US" sz="1800" b="0" i="0" dirty="0">
                <a:effectLst/>
                <a:latin typeface="Arial" panose="020B0604020202020204" pitchFamily="34" charset="0"/>
                <a:cs typeface="Arial" panose="020B0604020202020204" pitchFamily="34" charset="0"/>
              </a:rPr>
              <a:t>Notification of </a:t>
            </a:r>
            <a:r>
              <a:rPr lang="en-US" sz="1800" dirty="0">
                <a:latin typeface="Arial" panose="020B0604020202020204" pitchFamily="34" charset="0"/>
                <a:cs typeface="Arial" panose="020B0604020202020204" pitchFamily="34" charset="0"/>
              </a:rPr>
              <a:t>Leaked      </a:t>
            </a:r>
            <a:r>
              <a:rPr lang="en-US" sz="1800" b="0" i="0" dirty="0">
                <a:effectLst/>
                <a:latin typeface="Arial" panose="020B0604020202020204" pitchFamily="34" charset="0"/>
                <a:cs typeface="Arial" panose="020B0604020202020204" pitchFamily="34" charset="0"/>
              </a:rPr>
              <a:t>Credentials for your Domain</a:t>
            </a:r>
          </a:p>
          <a:p>
            <a:pPr indent="-228600">
              <a:buFont typeface="Arial" panose="020B0604020202020204" pitchFamily="34" charset="0"/>
              <a:buChar char="•"/>
            </a:pPr>
            <a:r>
              <a:rPr lang="en-US" sz="1800" dirty="0">
                <a:latin typeface="Arial" panose="020B0604020202020204" pitchFamily="34" charset="0"/>
                <a:cs typeface="Arial" panose="020B0604020202020204" pitchFamily="34" charset="0"/>
              </a:rPr>
              <a:t>Submit a ticket to the NDIT Service Desk </a:t>
            </a:r>
          </a:p>
          <a:p>
            <a:pPr indent="-228600">
              <a:buFont typeface="Arial" panose="020B0604020202020204" pitchFamily="34" charset="0"/>
              <a:buChar char="•"/>
            </a:pPr>
            <a:r>
              <a:rPr lang="en-US" sz="1800" b="1" u="sng" dirty="0">
                <a:latin typeface="Arial"/>
                <a:cs typeface="Arial"/>
              </a:rPr>
              <a:t>Available at no cost to counties</a:t>
            </a:r>
            <a:endParaRPr lang="en-US" sz="1800" b="1" u="sng" dirty="0">
              <a:latin typeface="Arial" panose="020B0604020202020204" pitchFamily="34" charset="0"/>
              <a:cs typeface="Arial" panose="020B0604020202020204" pitchFamily="34" charset="0"/>
            </a:endParaRPr>
          </a:p>
          <a:p>
            <a:pPr indent="-228600">
              <a:buFont typeface="Arial" panose="020B0604020202020204" pitchFamily="34" charset="0"/>
              <a:buChar char="•"/>
            </a:pPr>
            <a:endParaRPr lang="en-US" sz="1800" dirty="0">
              <a:latin typeface="Arial" panose="020B0604020202020204" pitchFamily="34" charset="0"/>
              <a:cs typeface="Arial" panose="020B0604020202020204" pitchFamily="34" charset="0"/>
            </a:endParaRPr>
          </a:p>
          <a:p>
            <a:pPr indent="-228600">
              <a:buFont typeface="Arial" panose="020B0604020202020204" pitchFamily="34" charset="0"/>
              <a:buChar char="•"/>
            </a:pPr>
            <a:endParaRPr lang="en-US" sz="1800" b="0" i="0" dirty="0">
              <a:solidFill>
                <a:srgbClr val="4A4E57"/>
              </a:solidFill>
              <a:effectLst/>
              <a:latin typeface="Arial" panose="020B0604020202020204" pitchFamily="34" charset="0"/>
              <a:cs typeface="Arial" panose="020B0604020202020204" pitchFamily="34" charset="0"/>
            </a:endParaRPr>
          </a:p>
          <a:p>
            <a:endParaRPr lang="en-US" sz="2000" b="0" i="0" dirty="0">
              <a:solidFill>
                <a:srgbClr val="4A4E57"/>
              </a:solidFill>
              <a:effectLst/>
              <a:latin typeface="HelveticaNeue"/>
            </a:endParaRPr>
          </a:p>
        </p:txBody>
      </p:sp>
      <p:pic>
        <p:nvPicPr>
          <p:cNvPr id="9" name="Picture 2" descr="HackNotice - Building a Security Culture for Businesses">
            <a:extLst>
              <a:ext uri="{FF2B5EF4-FFF2-40B4-BE49-F238E27FC236}">
                <a16:creationId xmlns:a16="http://schemas.microsoft.com/office/drawing/2014/main" id="{5915BE07-66E6-47C1-B6E2-BF09ECB6A333}"/>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394713" y="705672"/>
            <a:ext cx="4643444" cy="1263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00451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Placeholder 7" descr="Person working with laptop and notepad">
            <a:extLst>
              <a:ext uri="{FF2B5EF4-FFF2-40B4-BE49-F238E27FC236}">
                <a16:creationId xmlns:a16="http://schemas.microsoft.com/office/drawing/2014/main" id="{821CB85E-8D1B-4286-95F5-717FAB77C808}"/>
              </a:ext>
            </a:extLst>
          </p:cNvPr>
          <p:cNvPicPr>
            <a:picLocks noChangeAspect="1"/>
          </p:cNvPicPr>
          <p:nvPr/>
        </p:nvPicPr>
        <p:blipFill rotWithShape="1">
          <a:blip r:embed="rId3">
            <a:extLst>
              <a:ext uri="{28A0092B-C50C-407E-A947-70E740481C1C}">
                <a14:useLocalDpi xmlns:a14="http://schemas.microsoft.com/office/drawing/2010/main" val="0"/>
              </a:ext>
            </a:extLst>
          </a:blip>
          <a:srcRect l="526" r="5357" b="-1"/>
          <a:stretch/>
        </p:blipFill>
        <p:spPr>
          <a:xfrm>
            <a:off x="2522356" y="10"/>
            <a:ext cx="9669642" cy="6857990"/>
          </a:xfrm>
          <a:prstGeom prst="rect">
            <a:avLst/>
          </a:prstGeom>
        </p:spPr>
      </p:pic>
      <p:sp>
        <p:nvSpPr>
          <p:cNvPr id="21" name="Rectangle 2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a:extLst>
              <a:ext uri="{FF2B5EF4-FFF2-40B4-BE49-F238E27FC236}">
                <a16:creationId xmlns:a16="http://schemas.microsoft.com/office/drawing/2014/main" id="{10D40CCB-D4D8-45D9-9B0D-1433E0020EFD}"/>
              </a:ext>
            </a:extLst>
          </p:cNvPr>
          <p:cNvPicPr>
            <a:picLocks noChangeAspect="1"/>
          </p:cNvPicPr>
          <p:nvPr/>
        </p:nvPicPr>
        <p:blipFill>
          <a:blip r:embed="rId4"/>
          <a:stretch>
            <a:fillRect/>
          </a:stretch>
        </p:blipFill>
        <p:spPr>
          <a:xfrm>
            <a:off x="153840" y="650557"/>
            <a:ext cx="4733982" cy="1301844"/>
          </a:xfrm>
          <a:prstGeom prst="rect">
            <a:avLst/>
          </a:prstGeom>
        </p:spPr>
      </p:pic>
      <p:sp>
        <p:nvSpPr>
          <p:cNvPr id="18" name="Text Placeholder 3">
            <a:extLst>
              <a:ext uri="{FF2B5EF4-FFF2-40B4-BE49-F238E27FC236}">
                <a16:creationId xmlns:a16="http://schemas.microsoft.com/office/drawing/2014/main" id="{22F53CB7-E04D-45B2-AB3D-946C4476B371}"/>
              </a:ext>
            </a:extLst>
          </p:cNvPr>
          <p:cNvSpPr txBox="1">
            <a:spLocks/>
          </p:cNvSpPr>
          <p:nvPr/>
        </p:nvSpPr>
        <p:spPr>
          <a:xfrm>
            <a:off x="381000" y="2464681"/>
            <a:ext cx="4119880" cy="3742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latin typeface="Arial" panose="020B0604020202020204" pitchFamily="34" charset="0"/>
                <a:cs typeface="Arial" panose="020B0604020202020204" pitchFamily="34" charset="0"/>
              </a:rPr>
              <a:t>End-User Cybersecurity Training</a:t>
            </a:r>
          </a:p>
          <a:p>
            <a:r>
              <a:rPr lang="en-US" sz="2000" dirty="0">
                <a:latin typeface="Arial" panose="020B0604020202020204" pitchFamily="34" charset="0"/>
                <a:cs typeface="Arial" panose="020B0604020202020204" pitchFamily="34" charset="0"/>
              </a:rPr>
              <a:t>Simulated Phishing Attacks</a:t>
            </a:r>
          </a:p>
          <a:p>
            <a:r>
              <a:rPr lang="en-US" sz="2000" dirty="0">
                <a:latin typeface="Arial" panose="020B0604020202020204" pitchFamily="34" charset="0"/>
                <a:cs typeface="Arial" panose="020B0604020202020204" pitchFamily="34" charset="0"/>
              </a:rPr>
              <a:t>Phishing Report Button for Outlook</a:t>
            </a:r>
          </a:p>
          <a:p>
            <a:r>
              <a:rPr lang="en-US" sz="2000" dirty="0">
                <a:latin typeface="Arial" panose="020B0604020202020204" pitchFamily="34" charset="0"/>
                <a:cs typeface="Arial" panose="020B0604020202020204" pitchFamily="34" charset="0"/>
              </a:rPr>
              <a:t>Submit a ticket to the NDIT Service Desk </a:t>
            </a:r>
          </a:p>
          <a:p>
            <a:r>
              <a:rPr lang="en-US" sz="2000" b="1" u="sng" dirty="0">
                <a:latin typeface="Arial" panose="020B0604020202020204" pitchFamily="34" charset="0"/>
                <a:cs typeface="Arial" panose="020B0604020202020204" pitchFamily="34" charset="0"/>
              </a:rPr>
              <a:t>Available at no cost to counties</a:t>
            </a: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endParaRPr lang="en-US" sz="2000" dirty="0">
              <a:latin typeface="HelveticaNeue"/>
            </a:endParaRPr>
          </a:p>
        </p:txBody>
      </p:sp>
    </p:spTree>
    <p:extLst>
      <p:ext uri="{BB962C8B-B14F-4D97-AF65-F5344CB8AC3E}">
        <p14:creationId xmlns:p14="http://schemas.microsoft.com/office/powerpoint/2010/main" val="36500729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8928B22-84C6-401D-BDBE-080351AED49C}"/>
              </a:ext>
            </a:extLst>
          </p:cNvPr>
          <p:cNvSpPr>
            <a:spLocks noGrp="1"/>
          </p:cNvSpPr>
          <p:nvPr>
            <p:ph type="body" sz="quarter" idx="10"/>
          </p:nvPr>
        </p:nvSpPr>
        <p:spPr/>
        <p:txBody>
          <a:bodyPr/>
          <a:lstStyle/>
          <a:p>
            <a:r>
              <a:rPr lang="en-US" sz="5400" dirty="0"/>
              <a:t>Security Q&amp;A</a:t>
            </a:r>
          </a:p>
        </p:txBody>
      </p:sp>
    </p:spTree>
    <p:extLst>
      <p:ext uri="{BB962C8B-B14F-4D97-AF65-F5344CB8AC3E}">
        <p14:creationId xmlns:p14="http://schemas.microsoft.com/office/powerpoint/2010/main" val="7355099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ED519582-C84B-4963-A046-F5DF38CD812E}"/>
              </a:ext>
            </a:extLst>
          </p:cNvPr>
          <p:cNvSpPr>
            <a:spLocks noGrp="1"/>
          </p:cNvSpPr>
          <p:nvPr>
            <p:ph type="pic" sz="quarter" idx="10"/>
          </p:nvPr>
        </p:nvSpPr>
        <p:spPr/>
      </p:sp>
      <p:sp>
        <p:nvSpPr>
          <p:cNvPr id="5" name="Title 4">
            <a:extLst>
              <a:ext uri="{FF2B5EF4-FFF2-40B4-BE49-F238E27FC236}">
                <a16:creationId xmlns:a16="http://schemas.microsoft.com/office/drawing/2014/main" id="{4808F774-4BDD-40E4-9B51-B0A5D8EBEBC1}"/>
              </a:ext>
            </a:extLst>
          </p:cNvPr>
          <p:cNvSpPr>
            <a:spLocks noGrp="1"/>
          </p:cNvSpPr>
          <p:nvPr>
            <p:ph type="title"/>
          </p:nvPr>
        </p:nvSpPr>
        <p:spPr/>
        <p:txBody>
          <a:bodyPr/>
          <a:lstStyle/>
          <a:p>
            <a:r>
              <a:rPr lang="en-US" dirty="0"/>
              <a:t>Contact us</a:t>
            </a:r>
          </a:p>
        </p:txBody>
      </p:sp>
      <p:sp>
        <p:nvSpPr>
          <p:cNvPr id="7" name="TextBox 6">
            <a:extLst>
              <a:ext uri="{FF2B5EF4-FFF2-40B4-BE49-F238E27FC236}">
                <a16:creationId xmlns:a16="http://schemas.microsoft.com/office/drawing/2014/main" id="{034DA15A-9731-4139-9746-8F0894CC3A5A}"/>
              </a:ext>
            </a:extLst>
          </p:cNvPr>
          <p:cNvSpPr txBox="1"/>
          <p:nvPr/>
        </p:nvSpPr>
        <p:spPr>
          <a:xfrm>
            <a:off x="445604" y="220559"/>
            <a:ext cx="11300792" cy="1077218"/>
          </a:xfrm>
          <a:prstGeom prst="rect">
            <a:avLst/>
          </a:prstGeom>
          <a:noFill/>
        </p:spPr>
        <p:txBody>
          <a:bodyPr wrap="square" rtlCol="0">
            <a:spAutoFit/>
          </a:bodyPr>
          <a:lstStyle/>
          <a:p>
            <a:r>
              <a:rPr lang="en-US" sz="3200" dirty="0">
                <a:solidFill>
                  <a:srgbClr val="595959"/>
                </a:solidFill>
              </a:rPr>
              <a:t>For more information or to request any products or services discussed today contact the NDIT Service Desk</a:t>
            </a:r>
          </a:p>
        </p:txBody>
      </p:sp>
      <p:sp>
        <p:nvSpPr>
          <p:cNvPr id="9" name="TextBox 8">
            <a:extLst>
              <a:ext uri="{FF2B5EF4-FFF2-40B4-BE49-F238E27FC236}">
                <a16:creationId xmlns:a16="http://schemas.microsoft.com/office/drawing/2014/main" id="{40084C22-5128-406B-BE7A-0A69344C7EAF}"/>
              </a:ext>
            </a:extLst>
          </p:cNvPr>
          <p:cNvSpPr txBox="1"/>
          <p:nvPr/>
        </p:nvSpPr>
        <p:spPr>
          <a:xfrm>
            <a:off x="643346" y="1805349"/>
            <a:ext cx="10485497" cy="3754874"/>
          </a:xfrm>
          <a:prstGeom prst="rect">
            <a:avLst/>
          </a:prstGeom>
          <a:noFill/>
        </p:spPr>
        <p:txBody>
          <a:bodyPr wrap="square" lIns="91440" tIns="45720" rIns="91440" bIns="45720" anchor="t">
            <a:spAutoFit/>
          </a:bodyPr>
          <a:lstStyle/>
          <a:p>
            <a:r>
              <a:rPr lang="en-US" sz="3200" dirty="0">
                <a:solidFill>
                  <a:srgbClr val="595959"/>
                </a:solidFill>
              </a:rPr>
              <a:t>Website: Northdakota.service-now.com/</a:t>
            </a:r>
            <a:r>
              <a:rPr lang="en-US" sz="3200" dirty="0" err="1">
                <a:solidFill>
                  <a:srgbClr val="595959"/>
                </a:solidFill>
              </a:rPr>
              <a:t>serviceportal</a:t>
            </a:r>
            <a:endParaRPr lang="en-US" sz="3200" dirty="0">
              <a:solidFill>
                <a:srgbClr val="595959"/>
              </a:solidFill>
            </a:endParaRPr>
          </a:p>
          <a:p>
            <a:r>
              <a:rPr lang="en-US" sz="3200" dirty="0">
                <a:solidFill>
                  <a:srgbClr val="595959"/>
                </a:solidFill>
              </a:rPr>
              <a:t>Phone: 701-328-4470</a:t>
            </a:r>
          </a:p>
          <a:p>
            <a:endParaRPr lang="en-US" sz="1400" dirty="0">
              <a:solidFill>
                <a:srgbClr val="595959"/>
              </a:solidFill>
            </a:endParaRPr>
          </a:p>
          <a:p>
            <a:endParaRPr lang="en-US" sz="3200" dirty="0">
              <a:solidFill>
                <a:srgbClr val="595959"/>
              </a:solidFill>
            </a:endParaRPr>
          </a:p>
          <a:p>
            <a:r>
              <a:rPr lang="en-US" sz="3200" dirty="0">
                <a:solidFill>
                  <a:srgbClr val="595959"/>
                </a:solidFill>
              </a:rPr>
              <a:t>Jessica Newby – Information Security Officer</a:t>
            </a:r>
          </a:p>
          <a:p>
            <a:r>
              <a:rPr lang="en-US" sz="3200" dirty="0">
                <a:solidFill>
                  <a:srgbClr val="595959"/>
                </a:solidFill>
              </a:rPr>
              <a:t>Email: jnewby@nd.gov      </a:t>
            </a:r>
          </a:p>
          <a:p>
            <a:r>
              <a:rPr lang="en-US" sz="3200" dirty="0">
                <a:solidFill>
                  <a:srgbClr val="595959"/>
                </a:solidFill>
              </a:rPr>
              <a:t>Phone: 701-328-4395</a:t>
            </a:r>
          </a:p>
          <a:p>
            <a:endParaRPr lang="en-US" sz="3200" dirty="0">
              <a:solidFill>
                <a:srgbClr val="595959"/>
              </a:solidFill>
            </a:endParaRPr>
          </a:p>
        </p:txBody>
      </p:sp>
    </p:spTree>
    <p:extLst>
      <p:ext uri="{BB962C8B-B14F-4D97-AF65-F5344CB8AC3E}">
        <p14:creationId xmlns:p14="http://schemas.microsoft.com/office/powerpoint/2010/main" val="334644641"/>
      </p:ext>
    </p:extLst>
  </p:cSld>
  <p:clrMapOvr>
    <a:masterClrMapping/>
  </p:clrMapOvr>
</p:sld>
</file>

<file path=ppt/theme/theme1.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tandard Slides">
  <a:themeElements>
    <a:clrScheme name="Custom 1">
      <a:dk1>
        <a:srgbClr val="796E66"/>
      </a:dk1>
      <a:lt1>
        <a:sysClr val="window" lastClr="FFFFFF"/>
      </a:lt1>
      <a:dk2>
        <a:srgbClr val="000000"/>
      </a:dk2>
      <a:lt2>
        <a:srgbClr val="B6B0A2"/>
      </a:lt2>
      <a:accent1>
        <a:srgbClr val="D34727"/>
      </a:accent1>
      <a:accent2>
        <a:srgbClr val="087482"/>
      </a:accent2>
      <a:accent3>
        <a:srgbClr val="FAA21B"/>
      </a:accent3>
      <a:accent4>
        <a:srgbClr val="049FDA"/>
      </a:accent4>
      <a:accent5>
        <a:srgbClr val="709749"/>
      </a:accent5>
      <a:accent6>
        <a:srgbClr val="B3BD35"/>
      </a:accent6>
      <a:hlink>
        <a:srgbClr val="000000"/>
      </a:hlink>
      <a:folHlink>
        <a:srgbClr val="087782"/>
      </a:folHlink>
    </a:clrScheme>
    <a:fontScheme name="MS Fonts 2">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D_BELEGENDARY_1_96dpi" id="{3A4CE9D5-7867-416E-9E23-45FF1C50E1CF}" vid="{46262918-D099-4D93-B986-EE8C9455271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4DD6FBA0A5B4B4A9A3FAAAAFBB6F596" ma:contentTypeVersion="12" ma:contentTypeDescription="Create a new document." ma:contentTypeScope="" ma:versionID="f8a451d8247c60d9a5da494ee3e8b825">
  <xsd:schema xmlns:xsd="http://www.w3.org/2001/XMLSchema" xmlns:xs="http://www.w3.org/2001/XMLSchema" xmlns:p="http://schemas.microsoft.com/office/2006/metadata/properties" xmlns:ns2="aea8ef36-a0cd-4dbf-8c65-8e9b6d57be40" xmlns:ns3="42d84415-7ed3-4a04-8441-1a47f6c43629" targetNamespace="http://schemas.microsoft.com/office/2006/metadata/properties" ma:root="true" ma:fieldsID="96f6a4102e0cd41000d43e09b740639f" ns2:_="" ns3:_="">
    <xsd:import namespace="aea8ef36-a0cd-4dbf-8c65-8e9b6d57be40"/>
    <xsd:import namespace="42d84415-7ed3-4a04-8441-1a47f6c4362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DateTaken" minOccurs="0"/>
                <xsd:element ref="ns2:MediaServiceGenerationTime" minOccurs="0"/>
                <xsd:element ref="ns2:MediaServiceEventHashCode"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a8ef36-a0cd-4dbf-8c65-8e9b6d57be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2d84415-7ed3-4a04-8441-1a47f6c4362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D785F7-F31A-4442-82D6-3074B7D9A957}">
  <ds:schemaRefs>
    <ds:schemaRef ds:uri="http://schemas.microsoft.com/sharepoint/v3/contenttype/forms"/>
  </ds:schemaRefs>
</ds:datastoreItem>
</file>

<file path=customXml/itemProps2.xml><?xml version="1.0" encoding="utf-8"?>
<ds:datastoreItem xmlns:ds="http://schemas.openxmlformats.org/officeDocument/2006/customXml" ds:itemID="{E2BC5F6A-39A2-46D2-9B0B-49D75345594C}">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8C29A396-DFF4-4349-AB65-8CEC2244C9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ea8ef36-a0cd-4dbf-8c65-8e9b6d57be40"/>
    <ds:schemaRef ds:uri="42d84415-7ed3-4a04-8441-1a47f6c4362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Gallery</Template>
  <TotalTime>20528</TotalTime>
  <Words>3090</Words>
  <Application>Microsoft Office PowerPoint</Application>
  <PresentationFormat>Widescreen</PresentationFormat>
  <Paragraphs>313</Paragraphs>
  <Slides>43</Slides>
  <Notes>26</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43</vt:i4>
      </vt:variant>
    </vt:vector>
  </HeadingPairs>
  <TitlesOfParts>
    <vt:vector size="57" baseType="lpstr">
      <vt:lpstr>Arial</vt:lpstr>
      <vt:lpstr>Calibri</vt:lpstr>
      <vt:lpstr>Calibri Light</vt:lpstr>
      <vt:lpstr>Courier New</vt:lpstr>
      <vt:lpstr>HelveticaNeue</vt:lpstr>
      <vt:lpstr>Muli Black</vt:lpstr>
      <vt:lpstr>proxima-nova</vt:lpstr>
      <vt:lpstr>PT Sans</vt:lpstr>
      <vt:lpstr>Segoe UI</vt:lpstr>
      <vt:lpstr>Segoe UI Black</vt:lpstr>
      <vt:lpstr>Tw Cen MT</vt:lpstr>
      <vt:lpstr>Wingdings</vt:lpstr>
      <vt:lpstr>office theme</vt:lpstr>
      <vt:lpstr>Standard Slides</vt:lpstr>
      <vt:lpstr>PowerPoint Presentation</vt:lpstr>
      <vt:lpstr>Cybersecurity</vt:lpstr>
      <vt:lpstr>PowerPoint Presentation</vt:lpstr>
      <vt:lpstr>PowerPoint Presentation</vt:lpstr>
      <vt:lpstr>PowerPoint Presentation</vt:lpstr>
      <vt:lpstr>PowerPoint Presentation</vt:lpstr>
      <vt:lpstr>PowerPoint Presentation</vt:lpstr>
      <vt:lpstr>Threats and Concerns: Ransomware in Supply Chain</vt:lpstr>
      <vt:lpstr>Threats and Concerns: Ransomware</vt:lpstr>
      <vt:lpstr>PowerPoint Presentation</vt:lpstr>
      <vt:lpstr>PowerPoint Presentation</vt:lpstr>
      <vt:lpstr>PowerPoint Presentation</vt:lpstr>
      <vt:lpstr>PowerPoint Presentation</vt:lpstr>
      <vt:lpstr>PowerPoint Presentation</vt:lpstr>
      <vt:lpstr>Phishing –  How to identify?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Security Awareness Education</vt:lpstr>
      <vt:lpstr>PowerPoint Presentation</vt:lpstr>
      <vt:lpstr>PowerPoint Presentation</vt:lpstr>
      <vt:lpstr>PowerPoint Presentation</vt:lpstr>
      <vt:lpstr>PowerPoint Presentation</vt:lpstr>
      <vt:lpstr>Security Training Campaigns </vt:lpstr>
      <vt:lpstr>PowerPoint Presentation</vt:lpstr>
      <vt:lpstr>PowerPoint Presentation</vt:lpstr>
      <vt:lpstr>PowerPoint Presentation</vt:lpstr>
      <vt:lpstr>PowerPoint Presentation</vt:lpstr>
      <vt:lpstr>PowerPoint Presentation</vt:lpstr>
      <vt:lpstr>NDIT Services – No Cost!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Contact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Newby, Jessica J.</dc:creator>
  <cp:lastModifiedBy>Newby, Jessica J.</cp:lastModifiedBy>
  <cp:revision>24</cp:revision>
  <dcterms:created xsi:type="dcterms:W3CDTF">2021-09-01T15:36:33Z</dcterms:created>
  <dcterms:modified xsi:type="dcterms:W3CDTF">2021-10-19T17:36:43Z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71796c9-091e-414d-a33b-91d261b2702b_Owner">
    <vt:lpwstr>cwgergen@nd.gov</vt:lpwstr>
  </property>
  <property fmtid="{D5CDD505-2E9C-101B-9397-08002B2CF9AE}" pid="3" name="MSIP_Label_d71796c9-091e-414d-a33b-91d261b2702b_Extended_MSFT_Method">
    <vt:lpwstr>Automatic</vt:lpwstr>
  </property>
  <property fmtid="{D5CDD505-2E9C-101B-9397-08002B2CF9AE}" pid="4" name="MSIP_Label_d71796c9-091e-414d-a33b-91d261b2702b_ActionId">
    <vt:lpwstr>2f952485-98c4-40d9-81e1-f6dfe5ac3f1f</vt:lpwstr>
  </property>
  <property fmtid="{D5CDD505-2E9C-101B-9397-08002B2CF9AE}" pid="5" name="Sensitivity">
    <vt:lpwstr>Internal</vt:lpwstr>
  </property>
  <property fmtid="{D5CDD505-2E9C-101B-9397-08002B2CF9AE}" pid="6" name="MSIP_Label_d71796c9-091e-414d-a33b-91d261b2702b_Application">
    <vt:lpwstr>Microsoft Azure Information Protection</vt:lpwstr>
  </property>
  <property fmtid="{D5CDD505-2E9C-101B-9397-08002B2CF9AE}" pid="7" name="MSIP_Label_d71796c9-091e-414d-a33b-91d261b2702b_Enabled">
    <vt:lpwstr>True</vt:lpwstr>
  </property>
  <property fmtid="{D5CDD505-2E9C-101B-9397-08002B2CF9AE}" pid="8" name="MSIP_Label_d71796c9-091e-414d-a33b-91d261b2702b_SetDate">
    <vt:lpwstr>2021-09-16T02:34:55.5817019Z</vt:lpwstr>
  </property>
  <property fmtid="{D5CDD505-2E9C-101B-9397-08002B2CF9AE}" pid="9" name="MSIP_Label_d71796c9-091e-414d-a33b-91d261b2702b_SiteId">
    <vt:lpwstr>2dea0464-da51-4a88-bae2-b3db94bc0c54</vt:lpwstr>
  </property>
  <property fmtid="{D5CDD505-2E9C-101B-9397-08002B2CF9AE}" pid="10" name="MSIP_Label_d71796c9-091e-414d-a33b-91d261b2702b_Name">
    <vt:lpwstr>Internal</vt:lpwstr>
  </property>
  <property fmtid="{D5CDD505-2E9C-101B-9397-08002B2CF9AE}" pid="11" name="ContentTypeId">
    <vt:lpwstr>0x010100B4DD6FBA0A5B4B4A9A3FAAAAFBB6F596</vt:lpwstr>
  </property>
</Properties>
</file>